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70" r:id="rId4"/>
    <p:sldMasterId id="2147483681" r:id="rId5"/>
    <p:sldMasterId id="2147483692" r:id="rId6"/>
  </p:sldMasterIdLst>
  <p:notesMasterIdLst>
    <p:notesMasterId r:id="rId8"/>
  </p:notesMasterIdLst>
  <p:sldIdLst>
    <p:sldId id="258" r:id="rId7"/>
    <p:sldId id="259" r:id="rId9"/>
    <p:sldId id="261" r:id="rId10"/>
    <p:sldId id="284" r:id="rId11"/>
    <p:sldId id="265" r:id="rId12"/>
    <p:sldId id="276" r:id="rId13"/>
    <p:sldId id="260" r:id="rId14"/>
    <p:sldId id="262" r:id="rId15"/>
    <p:sldId id="266" r:id="rId16"/>
    <p:sldId id="267" r:id="rId17"/>
    <p:sldId id="277" r:id="rId18"/>
    <p:sldId id="268" r:id="rId19"/>
    <p:sldId id="294" r:id="rId20"/>
    <p:sldId id="269" r:id="rId21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2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4.xml"/><Relationship Id="rId20" Type="http://schemas.openxmlformats.org/officeDocument/2006/relationships/slide" Target="slides/slide13.xml"/><Relationship Id="rId2" Type="http://schemas.openxmlformats.org/officeDocument/2006/relationships/theme" Target="theme/theme1.xml"/><Relationship Id="rId19" Type="http://schemas.openxmlformats.org/officeDocument/2006/relationships/slide" Target="slides/slide12.xml"/><Relationship Id="rId18" Type="http://schemas.openxmlformats.org/officeDocument/2006/relationships/slide" Target="slides/slide11.xml"/><Relationship Id="rId17" Type="http://schemas.openxmlformats.org/officeDocument/2006/relationships/slide" Target="slides/slide10.xml"/><Relationship Id="rId16" Type="http://schemas.openxmlformats.org/officeDocument/2006/relationships/slide" Target="slides/slide9.xml"/><Relationship Id="rId15" Type="http://schemas.openxmlformats.org/officeDocument/2006/relationships/slide" Target="slides/slide8.xml"/><Relationship Id="rId14" Type="http://schemas.openxmlformats.org/officeDocument/2006/relationships/slide" Target="slides/slide7.xml"/><Relationship Id="rId13" Type="http://schemas.openxmlformats.org/officeDocument/2006/relationships/slide" Target="slides/slide6.xml"/><Relationship Id="rId12" Type="http://schemas.openxmlformats.org/officeDocument/2006/relationships/slide" Target="slides/slide5.xml"/><Relationship Id="rId11" Type="http://schemas.openxmlformats.org/officeDocument/2006/relationships/slide" Target="slides/slide4.xml"/><Relationship Id="rId10" Type="http://schemas.openxmlformats.org/officeDocument/2006/relationships/slide" Target="slides/slide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718238-5815-43F9-95BE-0AFD068262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718238-5815-43F9-95BE-0AFD068262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718238-5815-43F9-95BE-0AFD068262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718238-5815-43F9-95BE-0AFD068262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718238-5815-43F9-95BE-0AFD068262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1718238-5815-43F9-95BE-0AFD068262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432955" y="1752376"/>
            <a:ext cx="6506936" cy="1888218"/>
          </a:xfrm>
        </p:spPr>
        <p:txBody>
          <a:bodyPr anchor="b"/>
          <a:lstStyle>
            <a:lvl1pPr algn="ctr">
              <a:defRPr sz="6000">
                <a:ln>
                  <a:solidFill>
                    <a:schemeClr val="bg1"/>
                  </a:solidFill>
                </a:ln>
                <a:gradFill>
                  <a:gsLst>
                    <a:gs pos="63000">
                      <a:schemeClr val="accent2"/>
                    </a:gs>
                    <a:gs pos="0">
                      <a:schemeClr val="accent1"/>
                    </a:gs>
                  </a:gsLst>
                  <a:lin ang="66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2955" y="3732669"/>
            <a:ext cx="6506936" cy="774019"/>
          </a:xfrm>
        </p:spPr>
        <p:txBody>
          <a:bodyPr anchor="ctr" anchorCtr="0"/>
          <a:lstStyle>
            <a:lvl1pPr marL="0" indent="0" algn="ctr">
              <a:buNone/>
              <a:defRPr sz="24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6600000" scaled="0"/>
                </a:gra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2432955" y="3732669"/>
            <a:ext cx="6506936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7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408675"/>
            <a:ext cx="7887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432955" y="1752376"/>
            <a:ext cx="6506936" cy="1888218"/>
          </a:xfrm>
        </p:spPr>
        <p:txBody>
          <a:bodyPr anchor="b"/>
          <a:lstStyle>
            <a:lvl1pPr algn="ctr">
              <a:defRPr sz="6000">
                <a:ln>
                  <a:solidFill>
                    <a:schemeClr val="bg1"/>
                  </a:solidFill>
                </a:ln>
                <a:gradFill>
                  <a:gsLst>
                    <a:gs pos="63000">
                      <a:schemeClr val="accent2"/>
                    </a:gs>
                    <a:gs pos="0">
                      <a:schemeClr val="accent1"/>
                    </a:gs>
                  </a:gsLst>
                  <a:lin ang="66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2955" y="3732669"/>
            <a:ext cx="6506936" cy="774019"/>
          </a:xfrm>
        </p:spPr>
        <p:txBody>
          <a:bodyPr anchor="ctr" anchorCtr="0"/>
          <a:lstStyle>
            <a:lvl1pPr marL="0" indent="0" algn="ctr">
              <a:buNone/>
              <a:defRPr sz="24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6600000" scaled="0"/>
                </a:gra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2432955" y="3732669"/>
            <a:ext cx="6506936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7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15845"/>
            <a:ext cx="7886700" cy="4800396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487601" y="1594074"/>
            <a:ext cx="1312749" cy="175033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0350" y="2830285"/>
            <a:ext cx="4857750" cy="1974167"/>
          </a:xfrm>
        </p:spPr>
        <p:txBody>
          <a:bodyPr anchor="t" anchorCtr="0">
            <a:normAutofit/>
          </a:bodyPr>
          <a:lstStyle>
            <a:lvl1pPr algn="l">
              <a:defRPr sz="36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00349" y="4807176"/>
            <a:ext cx="4857751" cy="97676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276089"/>
            <a:ext cx="3760789" cy="4878906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103" y="1276089"/>
            <a:ext cx="3760789" cy="4878906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4384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defRPr/>
            </a:pPr>
            <a:endParaRPr lang="zh-CN" altLang="en-US" sz="66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612572"/>
            <a:ext cx="9144000" cy="1589314"/>
          </a:xfrm>
        </p:spPr>
        <p:txBody>
          <a:bodyPr>
            <a:normAutofit/>
          </a:bodyPr>
          <a:lstStyle>
            <a:lvl1pPr>
              <a:defRPr sz="88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Shape"/>
          <p:cNvSpPr/>
          <p:nvPr>
            <p:custDataLst>
              <p:tags r:id="rId2"/>
            </p:custDataLst>
          </p:nvPr>
        </p:nvSpPr>
        <p:spPr>
          <a:xfrm>
            <a:off x="3132413" y="5430215"/>
            <a:ext cx="207375" cy="209470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2500" lnSpcReduction="2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>
              <a:solidFill>
                <a:schemeClr val="bg1">
                  <a:lumMod val="6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8" name="KSO_Shape"/>
          <p:cNvSpPr/>
          <p:nvPr>
            <p:custDataLst>
              <p:tags r:id="rId3"/>
            </p:custDataLst>
          </p:nvPr>
        </p:nvSpPr>
        <p:spPr>
          <a:xfrm>
            <a:off x="3152837" y="4794006"/>
            <a:ext cx="166529" cy="297447"/>
          </a:xfrm>
          <a:custGeom>
            <a:avLst/>
            <a:gdLst/>
            <a:ahLst/>
            <a:cxnLst/>
            <a:rect l="l" t="t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>
              <a:solidFill>
                <a:schemeClr val="bg1">
                  <a:lumMod val="6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9" name="KSO_Shape"/>
          <p:cNvSpPr/>
          <p:nvPr>
            <p:custDataLst>
              <p:tags r:id="rId4"/>
            </p:custDataLst>
          </p:nvPr>
        </p:nvSpPr>
        <p:spPr>
          <a:xfrm>
            <a:off x="3077428" y="5902391"/>
            <a:ext cx="318917" cy="360288"/>
          </a:xfrm>
          <a:custGeom>
            <a:avLst/>
            <a:gdLst/>
            <a:ahLst/>
            <a:cxnLst/>
            <a:rect l="l" t="t" r="r" b="b"/>
            <a:pathLst>
              <a:path w="648072" h="400516">
                <a:moveTo>
                  <a:pt x="324036" y="0"/>
                </a:moveTo>
                <a:lnTo>
                  <a:pt x="648072" y="216024"/>
                </a:lnTo>
                <a:lnTo>
                  <a:pt x="520183" y="216024"/>
                </a:lnTo>
                <a:cubicBezTo>
                  <a:pt x="521934" y="217353"/>
                  <a:pt x="522036" y="218913"/>
                  <a:pt x="522036" y="220497"/>
                </a:cubicBezTo>
                <a:lnTo>
                  <a:pt x="522036" y="364511"/>
                </a:lnTo>
                <a:cubicBezTo>
                  <a:pt x="522036" y="384396"/>
                  <a:pt x="505916" y="400516"/>
                  <a:pt x="486031" y="400516"/>
                </a:cubicBezTo>
                <a:lnTo>
                  <a:pt x="378042" y="400516"/>
                </a:lnTo>
                <a:lnTo>
                  <a:pt x="378042" y="256516"/>
                </a:lnTo>
                <a:lnTo>
                  <a:pt x="270030" y="256516"/>
                </a:lnTo>
                <a:lnTo>
                  <a:pt x="270030" y="400516"/>
                </a:lnTo>
                <a:lnTo>
                  <a:pt x="162041" y="400516"/>
                </a:lnTo>
                <a:cubicBezTo>
                  <a:pt x="142156" y="400516"/>
                  <a:pt x="126036" y="384396"/>
                  <a:pt x="126036" y="364511"/>
                </a:cubicBezTo>
                <a:lnTo>
                  <a:pt x="126036" y="220497"/>
                </a:lnTo>
                <a:lnTo>
                  <a:pt x="127889" y="216024"/>
                </a:lnTo>
                <a:lnTo>
                  <a:pt x="0" y="2160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ea typeface="黑体" panose="02010609060101010101" pitchFamily="49" charset="-122"/>
            </a:endParaRPr>
          </a:p>
        </p:txBody>
      </p:sp>
      <p:sp>
        <p:nvSpPr>
          <p:cNvPr id="12" name="内容占位符 11"/>
          <p:cNvSpPr>
            <a:spLocks noGrp="1"/>
          </p:cNvSpPr>
          <p:nvPr>
            <p:ph sz="quarter" idx="13" hasCustomPrompt="1"/>
          </p:nvPr>
        </p:nvSpPr>
        <p:spPr>
          <a:xfrm>
            <a:off x="3396344" y="4726544"/>
            <a:ext cx="2700000" cy="432369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14" name="内容占位符 13"/>
          <p:cNvSpPr>
            <a:spLocks noGrp="1"/>
          </p:cNvSpPr>
          <p:nvPr>
            <p:ph sz="quarter" idx="14" hasCustomPrompt="1"/>
          </p:nvPr>
        </p:nvSpPr>
        <p:spPr>
          <a:xfrm>
            <a:off x="3396345" y="5314652"/>
            <a:ext cx="2700000" cy="432000"/>
          </a:xfrm>
        </p:spPr>
        <p:txBody>
          <a:bodyPr anchor="ctr" anchorCtr="0">
            <a:normAutofit/>
          </a:bodyPr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5" hasCustomPrompt="1"/>
          </p:nvPr>
        </p:nvSpPr>
        <p:spPr>
          <a:xfrm>
            <a:off x="3396345" y="5902391"/>
            <a:ext cx="2700000" cy="432000"/>
          </a:xfrm>
        </p:spPr>
        <p:txBody>
          <a:bodyPr anchor="ctr" anchorCtr="0">
            <a:normAutofit/>
          </a:bodyPr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0" y="457200"/>
            <a:ext cx="31239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457200"/>
            <a:ext cx="46278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31239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17965" y="365125"/>
            <a:ext cx="10973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7606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15845"/>
            <a:ext cx="7886700" cy="4800396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408675"/>
            <a:ext cx="7887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432955" y="1752376"/>
            <a:ext cx="6506936" cy="1888218"/>
          </a:xfrm>
        </p:spPr>
        <p:txBody>
          <a:bodyPr anchor="b"/>
          <a:lstStyle>
            <a:lvl1pPr algn="ctr">
              <a:defRPr sz="6000">
                <a:ln>
                  <a:solidFill>
                    <a:schemeClr val="bg1"/>
                  </a:solidFill>
                </a:ln>
                <a:gradFill>
                  <a:gsLst>
                    <a:gs pos="63000">
                      <a:schemeClr val="accent2"/>
                    </a:gs>
                    <a:gs pos="0">
                      <a:schemeClr val="accent1"/>
                    </a:gs>
                  </a:gsLst>
                  <a:lin ang="66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2955" y="3732669"/>
            <a:ext cx="6506936" cy="774019"/>
          </a:xfrm>
        </p:spPr>
        <p:txBody>
          <a:bodyPr anchor="ctr" anchorCtr="0"/>
          <a:lstStyle>
            <a:lvl1pPr marL="0" indent="0" algn="ctr">
              <a:buNone/>
              <a:defRPr sz="24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6600000" scaled="0"/>
                </a:gra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2432955" y="3732669"/>
            <a:ext cx="6506936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7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15845"/>
            <a:ext cx="7886700" cy="4800396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487601" y="1594074"/>
            <a:ext cx="1312749" cy="175033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0350" y="2830285"/>
            <a:ext cx="4857750" cy="1974167"/>
          </a:xfrm>
        </p:spPr>
        <p:txBody>
          <a:bodyPr anchor="t" anchorCtr="0">
            <a:normAutofit/>
          </a:bodyPr>
          <a:lstStyle>
            <a:lvl1pPr algn="l">
              <a:defRPr sz="36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00349" y="4807176"/>
            <a:ext cx="4857751" cy="97676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276089"/>
            <a:ext cx="3760789" cy="4878906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103" y="1276089"/>
            <a:ext cx="3760789" cy="4878906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4384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defRPr/>
            </a:pPr>
            <a:endParaRPr lang="zh-CN" altLang="en-US" sz="66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612572"/>
            <a:ext cx="9144000" cy="1589314"/>
          </a:xfrm>
        </p:spPr>
        <p:txBody>
          <a:bodyPr>
            <a:normAutofit/>
          </a:bodyPr>
          <a:lstStyle>
            <a:lvl1pPr>
              <a:defRPr sz="88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Shape"/>
          <p:cNvSpPr/>
          <p:nvPr>
            <p:custDataLst>
              <p:tags r:id="rId2"/>
            </p:custDataLst>
          </p:nvPr>
        </p:nvSpPr>
        <p:spPr>
          <a:xfrm>
            <a:off x="3132413" y="5430215"/>
            <a:ext cx="207375" cy="209470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2500" lnSpcReduction="2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>
              <a:solidFill>
                <a:schemeClr val="bg1">
                  <a:lumMod val="6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8" name="KSO_Shape"/>
          <p:cNvSpPr/>
          <p:nvPr>
            <p:custDataLst>
              <p:tags r:id="rId3"/>
            </p:custDataLst>
          </p:nvPr>
        </p:nvSpPr>
        <p:spPr>
          <a:xfrm>
            <a:off x="3152837" y="4794006"/>
            <a:ext cx="166529" cy="297447"/>
          </a:xfrm>
          <a:custGeom>
            <a:avLst/>
            <a:gdLst/>
            <a:ahLst/>
            <a:cxnLst/>
            <a:rect l="l" t="t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>
              <a:solidFill>
                <a:schemeClr val="bg1">
                  <a:lumMod val="6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9" name="KSO_Shape"/>
          <p:cNvSpPr/>
          <p:nvPr>
            <p:custDataLst>
              <p:tags r:id="rId4"/>
            </p:custDataLst>
          </p:nvPr>
        </p:nvSpPr>
        <p:spPr>
          <a:xfrm>
            <a:off x="3077428" y="5902391"/>
            <a:ext cx="318917" cy="360288"/>
          </a:xfrm>
          <a:custGeom>
            <a:avLst/>
            <a:gdLst/>
            <a:ahLst/>
            <a:cxnLst/>
            <a:rect l="l" t="t" r="r" b="b"/>
            <a:pathLst>
              <a:path w="648072" h="400516">
                <a:moveTo>
                  <a:pt x="324036" y="0"/>
                </a:moveTo>
                <a:lnTo>
                  <a:pt x="648072" y="216024"/>
                </a:lnTo>
                <a:lnTo>
                  <a:pt x="520183" y="216024"/>
                </a:lnTo>
                <a:cubicBezTo>
                  <a:pt x="521934" y="217353"/>
                  <a:pt x="522036" y="218913"/>
                  <a:pt x="522036" y="220497"/>
                </a:cubicBezTo>
                <a:lnTo>
                  <a:pt x="522036" y="364511"/>
                </a:lnTo>
                <a:cubicBezTo>
                  <a:pt x="522036" y="384396"/>
                  <a:pt x="505916" y="400516"/>
                  <a:pt x="486031" y="400516"/>
                </a:cubicBezTo>
                <a:lnTo>
                  <a:pt x="378042" y="400516"/>
                </a:lnTo>
                <a:lnTo>
                  <a:pt x="378042" y="256516"/>
                </a:lnTo>
                <a:lnTo>
                  <a:pt x="270030" y="256516"/>
                </a:lnTo>
                <a:lnTo>
                  <a:pt x="270030" y="400516"/>
                </a:lnTo>
                <a:lnTo>
                  <a:pt x="162041" y="400516"/>
                </a:lnTo>
                <a:cubicBezTo>
                  <a:pt x="142156" y="400516"/>
                  <a:pt x="126036" y="384396"/>
                  <a:pt x="126036" y="364511"/>
                </a:cubicBezTo>
                <a:lnTo>
                  <a:pt x="126036" y="220497"/>
                </a:lnTo>
                <a:lnTo>
                  <a:pt x="127889" y="216024"/>
                </a:lnTo>
                <a:lnTo>
                  <a:pt x="0" y="2160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ea typeface="黑体" panose="02010609060101010101" pitchFamily="49" charset="-122"/>
            </a:endParaRPr>
          </a:p>
        </p:txBody>
      </p:sp>
      <p:sp>
        <p:nvSpPr>
          <p:cNvPr id="12" name="内容占位符 11"/>
          <p:cNvSpPr>
            <a:spLocks noGrp="1"/>
          </p:cNvSpPr>
          <p:nvPr>
            <p:ph sz="quarter" idx="13" hasCustomPrompt="1"/>
          </p:nvPr>
        </p:nvSpPr>
        <p:spPr>
          <a:xfrm>
            <a:off x="3396344" y="4726544"/>
            <a:ext cx="2700000" cy="432369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14" name="内容占位符 13"/>
          <p:cNvSpPr>
            <a:spLocks noGrp="1"/>
          </p:cNvSpPr>
          <p:nvPr>
            <p:ph sz="quarter" idx="14" hasCustomPrompt="1"/>
          </p:nvPr>
        </p:nvSpPr>
        <p:spPr>
          <a:xfrm>
            <a:off x="3396345" y="5314652"/>
            <a:ext cx="2700000" cy="432000"/>
          </a:xfrm>
        </p:spPr>
        <p:txBody>
          <a:bodyPr anchor="ctr" anchorCtr="0">
            <a:normAutofit/>
          </a:bodyPr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5" hasCustomPrompt="1"/>
          </p:nvPr>
        </p:nvSpPr>
        <p:spPr>
          <a:xfrm>
            <a:off x="3396345" y="5902391"/>
            <a:ext cx="2700000" cy="432000"/>
          </a:xfrm>
        </p:spPr>
        <p:txBody>
          <a:bodyPr anchor="ctr" anchorCtr="0">
            <a:normAutofit/>
          </a:bodyPr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0" y="457200"/>
            <a:ext cx="31239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457200"/>
            <a:ext cx="46278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31239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17965" y="365125"/>
            <a:ext cx="10973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7606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487601" y="1594074"/>
            <a:ext cx="1312749" cy="175033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0350" y="2830285"/>
            <a:ext cx="4857750" cy="1974167"/>
          </a:xfrm>
        </p:spPr>
        <p:txBody>
          <a:bodyPr anchor="t" anchorCtr="0">
            <a:normAutofit/>
          </a:bodyPr>
          <a:lstStyle>
            <a:lvl1pPr algn="l">
              <a:defRPr sz="36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00349" y="4807176"/>
            <a:ext cx="4857751" cy="97676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408675"/>
            <a:ext cx="7887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432955" y="1752376"/>
            <a:ext cx="6506936" cy="1888218"/>
          </a:xfrm>
        </p:spPr>
        <p:txBody>
          <a:bodyPr anchor="b"/>
          <a:lstStyle>
            <a:lvl1pPr algn="ctr">
              <a:defRPr sz="6000">
                <a:ln>
                  <a:solidFill>
                    <a:schemeClr val="bg1"/>
                  </a:solidFill>
                </a:ln>
                <a:gradFill>
                  <a:gsLst>
                    <a:gs pos="63000">
                      <a:schemeClr val="accent2"/>
                    </a:gs>
                    <a:gs pos="0">
                      <a:schemeClr val="accent1"/>
                    </a:gs>
                  </a:gsLst>
                  <a:lin ang="66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2955" y="3732669"/>
            <a:ext cx="6506936" cy="774019"/>
          </a:xfrm>
        </p:spPr>
        <p:txBody>
          <a:bodyPr anchor="ctr" anchorCtr="0"/>
          <a:lstStyle>
            <a:lvl1pPr marL="0" indent="0" algn="ctr">
              <a:buNone/>
              <a:defRPr sz="24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6600000" scaled="0"/>
                </a:gra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2432955" y="3732669"/>
            <a:ext cx="6506936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7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15845"/>
            <a:ext cx="7886700" cy="4800396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487601" y="1594074"/>
            <a:ext cx="1312749" cy="175033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0350" y="2830285"/>
            <a:ext cx="4857750" cy="1974167"/>
          </a:xfrm>
        </p:spPr>
        <p:txBody>
          <a:bodyPr anchor="t" anchorCtr="0">
            <a:normAutofit/>
          </a:bodyPr>
          <a:lstStyle>
            <a:lvl1pPr algn="l">
              <a:defRPr sz="36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00349" y="4807176"/>
            <a:ext cx="4857751" cy="97676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276089"/>
            <a:ext cx="3760789" cy="4878906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103" y="1276089"/>
            <a:ext cx="3760789" cy="4878906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4384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defRPr/>
            </a:pPr>
            <a:endParaRPr lang="zh-CN" altLang="en-US" sz="66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612572"/>
            <a:ext cx="9144000" cy="1589314"/>
          </a:xfrm>
        </p:spPr>
        <p:txBody>
          <a:bodyPr>
            <a:normAutofit/>
          </a:bodyPr>
          <a:lstStyle>
            <a:lvl1pPr>
              <a:defRPr sz="88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Shape"/>
          <p:cNvSpPr/>
          <p:nvPr>
            <p:custDataLst>
              <p:tags r:id="rId2"/>
            </p:custDataLst>
          </p:nvPr>
        </p:nvSpPr>
        <p:spPr>
          <a:xfrm>
            <a:off x="3132413" y="5430215"/>
            <a:ext cx="207375" cy="209470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2500" lnSpcReduction="2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>
              <a:solidFill>
                <a:schemeClr val="bg1">
                  <a:lumMod val="6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8" name="KSO_Shape"/>
          <p:cNvSpPr/>
          <p:nvPr>
            <p:custDataLst>
              <p:tags r:id="rId3"/>
            </p:custDataLst>
          </p:nvPr>
        </p:nvSpPr>
        <p:spPr>
          <a:xfrm>
            <a:off x="3152837" y="4794006"/>
            <a:ext cx="166529" cy="297447"/>
          </a:xfrm>
          <a:custGeom>
            <a:avLst/>
            <a:gdLst/>
            <a:ahLst/>
            <a:cxnLst/>
            <a:rect l="l" t="t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>
              <a:solidFill>
                <a:schemeClr val="bg1">
                  <a:lumMod val="6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9" name="KSO_Shape"/>
          <p:cNvSpPr/>
          <p:nvPr>
            <p:custDataLst>
              <p:tags r:id="rId4"/>
            </p:custDataLst>
          </p:nvPr>
        </p:nvSpPr>
        <p:spPr>
          <a:xfrm>
            <a:off x="3077428" y="5902391"/>
            <a:ext cx="318917" cy="360288"/>
          </a:xfrm>
          <a:custGeom>
            <a:avLst/>
            <a:gdLst/>
            <a:ahLst/>
            <a:cxnLst/>
            <a:rect l="l" t="t" r="r" b="b"/>
            <a:pathLst>
              <a:path w="648072" h="400516">
                <a:moveTo>
                  <a:pt x="324036" y="0"/>
                </a:moveTo>
                <a:lnTo>
                  <a:pt x="648072" y="216024"/>
                </a:lnTo>
                <a:lnTo>
                  <a:pt x="520183" y="216024"/>
                </a:lnTo>
                <a:cubicBezTo>
                  <a:pt x="521934" y="217353"/>
                  <a:pt x="522036" y="218913"/>
                  <a:pt x="522036" y="220497"/>
                </a:cubicBezTo>
                <a:lnTo>
                  <a:pt x="522036" y="364511"/>
                </a:lnTo>
                <a:cubicBezTo>
                  <a:pt x="522036" y="384396"/>
                  <a:pt x="505916" y="400516"/>
                  <a:pt x="486031" y="400516"/>
                </a:cubicBezTo>
                <a:lnTo>
                  <a:pt x="378042" y="400516"/>
                </a:lnTo>
                <a:lnTo>
                  <a:pt x="378042" y="256516"/>
                </a:lnTo>
                <a:lnTo>
                  <a:pt x="270030" y="256516"/>
                </a:lnTo>
                <a:lnTo>
                  <a:pt x="270030" y="400516"/>
                </a:lnTo>
                <a:lnTo>
                  <a:pt x="162041" y="400516"/>
                </a:lnTo>
                <a:cubicBezTo>
                  <a:pt x="142156" y="400516"/>
                  <a:pt x="126036" y="384396"/>
                  <a:pt x="126036" y="364511"/>
                </a:cubicBezTo>
                <a:lnTo>
                  <a:pt x="126036" y="220497"/>
                </a:lnTo>
                <a:lnTo>
                  <a:pt x="127889" y="216024"/>
                </a:lnTo>
                <a:lnTo>
                  <a:pt x="0" y="2160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ea typeface="黑体" panose="02010609060101010101" pitchFamily="49" charset="-122"/>
            </a:endParaRPr>
          </a:p>
        </p:txBody>
      </p:sp>
      <p:sp>
        <p:nvSpPr>
          <p:cNvPr id="12" name="内容占位符 11"/>
          <p:cNvSpPr>
            <a:spLocks noGrp="1"/>
          </p:cNvSpPr>
          <p:nvPr>
            <p:ph sz="quarter" idx="13" hasCustomPrompt="1"/>
          </p:nvPr>
        </p:nvSpPr>
        <p:spPr>
          <a:xfrm>
            <a:off x="3396344" y="4726544"/>
            <a:ext cx="2700000" cy="432369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14" name="内容占位符 13"/>
          <p:cNvSpPr>
            <a:spLocks noGrp="1"/>
          </p:cNvSpPr>
          <p:nvPr>
            <p:ph sz="quarter" idx="14" hasCustomPrompt="1"/>
          </p:nvPr>
        </p:nvSpPr>
        <p:spPr>
          <a:xfrm>
            <a:off x="3396345" y="5314652"/>
            <a:ext cx="2700000" cy="432000"/>
          </a:xfrm>
        </p:spPr>
        <p:txBody>
          <a:bodyPr anchor="ctr" anchorCtr="0">
            <a:normAutofit/>
          </a:bodyPr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5" hasCustomPrompt="1"/>
          </p:nvPr>
        </p:nvSpPr>
        <p:spPr>
          <a:xfrm>
            <a:off x="3396345" y="5902391"/>
            <a:ext cx="2700000" cy="432000"/>
          </a:xfrm>
        </p:spPr>
        <p:txBody>
          <a:bodyPr anchor="ctr" anchorCtr="0">
            <a:normAutofit/>
          </a:bodyPr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0" y="457200"/>
            <a:ext cx="31239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457200"/>
            <a:ext cx="46278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31239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17965" y="365125"/>
            <a:ext cx="10973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7606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276089"/>
            <a:ext cx="3760789" cy="4878906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103" y="1276089"/>
            <a:ext cx="3760789" cy="4878906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408675"/>
            <a:ext cx="7887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2432955" y="1752376"/>
            <a:ext cx="6506936" cy="1888218"/>
          </a:xfrm>
        </p:spPr>
        <p:txBody>
          <a:bodyPr anchor="b"/>
          <a:lstStyle>
            <a:lvl1pPr algn="ctr">
              <a:defRPr sz="6000">
                <a:ln>
                  <a:solidFill>
                    <a:schemeClr val="bg1"/>
                  </a:solidFill>
                </a:ln>
                <a:gradFill>
                  <a:gsLst>
                    <a:gs pos="63000">
                      <a:schemeClr val="accent2"/>
                    </a:gs>
                    <a:gs pos="0">
                      <a:schemeClr val="accent1"/>
                    </a:gs>
                  </a:gsLst>
                  <a:lin ang="6600000"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2955" y="3732669"/>
            <a:ext cx="6506936" cy="774019"/>
          </a:xfrm>
        </p:spPr>
        <p:txBody>
          <a:bodyPr anchor="ctr" anchorCtr="0"/>
          <a:lstStyle>
            <a:lvl1pPr marL="0" indent="0" algn="ctr">
              <a:buNone/>
              <a:defRPr sz="24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6600000" scaled="0"/>
                </a:gra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  <p:cxnSp>
        <p:nvCxnSpPr>
          <p:cNvPr id="9" name="直接连接符 8"/>
          <p:cNvCxnSpPr/>
          <p:nvPr/>
        </p:nvCxnSpPr>
        <p:spPr>
          <a:xfrm>
            <a:off x="2432955" y="3732669"/>
            <a:ext cx="6506936" cy="0"/>
          </a:xfrm>
          <a:prstGeom prst="line">
            <a:avLst/>
          </a:prstGeom>
          <a:ln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720000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415845"/>
            <a:ext cx="7886700" cy="4800396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/>
          <p:cNvSpPr/>
          <p:nvPr/>
        </p:nvSpPr>
        <p:spPr>
          <a:xfrm>
            <a:off x="1487601" y="1594074"/>
            <a:ext cx="1312749" cy="175033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 kern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0350" y="2830285"/>
            <a:ext cx="4857750" cy="1974167"/>
          </a:xfrm>
        </p:spPr>
        <p:txBody>
          <a:bodyPr anchor="t" anchorCtr="0">
            <a:normAutofit/>
          </a:bodyPr>
          <a:lstStyle>
            <a:lvl1pPr algn="l">
              <a:defRPr sz="36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800349" y="4807176"/>
            <a:ext cx="4857751" cy="976767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49" y="1276089"/>
            <a:ext cx="3760789" cy="4878906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103" y="1276089"/>
            <a:ext cx="3760789" cy="4878906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4384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defRPr/>
            </a:pPr>
            <a:endParaRPr lang="zh-CN" altLang="en-US" sz="66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612572"/>
            <a:ext cx="9144000" cy="1589314"/>
          </a:xfrm>
        </p:spPr>
        <p:txBody>
          <a:bodyPr>
            <a:normAutofit/>
          </a:bodyPr>
          <a:lstStyle>
            <a:lvl1pPr>
              <a:defRPr sz="88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Shape"/>
          <p:cNvSpPr/>
          <p:nvPr>
            <p:custDataLst>
              <p:tags r:id="rId2"/>
            </p:custDataLst>
          </p:nvPr>
        </p:nvSpPr>
        <p:spPr>
          <a:xfrm>
            <a:off x="3132413" y="5430215"/>
            <a:ext cx="207375" cy="209470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2500" lnSpcReduction="2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>
              <a:solidFill>
                <a:schemeClr val="bg1">
                  <a:lumMod val="6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8" name="KSO_Shape"/>
          <p:cNvSpPr/>
          <p:nvPr>
            <p:custDataLst>
              <p:tags r:id="rId3"/>
            </p:custDataLst>
          </p:nvPr>
        </p:nvSpPr>
        <p:spPr>
          <a:xfrm>
            <a:off x="3152837" y="4794006"/>
            <a:ext cx="166529" cy="297447"/>
          </a:xfrm>
          <a:custGeom>
            <a:avLst/>
            <a:gdLst/>
            <a:ahLst/>
            <a:cxnLst/>
            <a:rect l="l" t="t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>
              <a:solidFill>
                <a:schemeClr val="bg1">
                  <a:lumMod val="6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9" name="KSO_Shape"/>
          <p:cNvSpPr/>
          <p:nvPr>
            <p:custDataLst>
              <p:tags r:id="rId4"/>
            </p:custDataLst>
          </p:nvPr>
        </p:nvSpPr>
        <p:spPr>
          <a:xfrm>
            <a:off x="3077428" y="5902391"/>
            <a:ext cx="318917" cy="360288"/>
          </a:xfrm>
          <a:custGeom>
            <a:avLst/>
            <a:gdLst/>
            <a:ahLst/>
            <a:cxnLst/>
            <a:rect l="l" t="t" r="r" b="b"/>
            <a:pathLst>
              <a:path w="648072" h="400516">
                <a:moveTo>
                  <a:pt x="324036" y="0"/>
                </a:moveTo>
                <a:lnTo>
                  <a:pt x="648072" y="216024"/>
                </a:lnTo>
                <a:lnTo>
                  <a:pt x="520183" y="216024"/>
                </a:lnTo>
                <a:cubicBezTo>
                  <a:pt x="521934" y="217353"/>
                  <a:pt x="522036" y="218913"/>
                  <a:pt x="522036" y="220497"/>
                </a:cubicBezTo>
                <a:lnTo>
                  <a:pt x="522036" y="364511"/>
                </a:lnTo>
                <a:cubicBezTo>
                  <a:pt x="522036" y="384396"/>
                  <a:pt x="505916" y="400516"/>
                  <a:pt x="486031" y="400516"/>
                </a:cubicBezTo>
                <a:lnTo>
                  <a:pt x="378042" y="400516"/>
                </a:lnTo>
                <a:lnTo>
                  <a:pt x="378042" y="256516"/>
                </a:lnTo>
                <a:lnTo>
                  <a:pt x="270030" y="256516"/>
                </a:lnTo>
                <a:lnTo>
                  <a:pt x="270030" y="400516"/>
                </a:lnTo>
                <a:lnTo>
                  <a:pt x="162041" y="400516"/>
                </a:lnTo>
                <a:cubicBezTo>
                  <a:pt x="142156" y="400516"/>
                  <a:pt x="126036" y="384396"/>
                  <a:pt x="126036" y="364511"/>
                </a:cubicBezTo>
                <a:lnTo>
                  <a:pt x="126036" y="220497"/>
                </a:lnTo>
                <a:lnTo>
                  <a:pt x="127889" y="216024"/>
                </a:lnTo>
                <a:lnTo>
                  <a:pt x="0" y="2160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ea typeface="黑体" panose="02010609060101010101" pitchFamily="49" charset="-122"/>
            </a:endParaRPr>
          </a:p>
        </p:txBody>
      </p:sp>
      <p:sp>
        <p:nvSpPr>
          <p:cNvPr id="12" name="内容占位符 11"/>
          <p:cNvSpPr>
            <a:spLocks noGrp="1"/>
          </p:cNvSpPr>
          <p:nvPr>
            <p:ph sz="quarter" idx="13" hasCustomPrompt="1"/>
          </p:nvPr>
        </p:nvSpPr>
        <p:spPr>
          <a:xfrm>
            <a:off x="3396344" y="4726544"/>
            <a:ext cx="2700000" cy="432369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14" name="内容占位符 13"/>
          <p:cNvSpPr>
            <a:spLocks noGrp="1"/>
          </p:cNvSpPr>
          <p:nvPr>
            <p:ph sz="quarter" idx="14" hasCustomPrompt="1"/>
          </p:nvPr>
        </p:nvSpPr>
        <p:spPr>
          <a:xfrm>
            <a:off x="3396345" y="5314652"/>
            <a:ext cx="2700000" cy="432000"/>
          </a:xfrm>
        </p:spPr>
        <p:txBody>
          <a:bodyPr anchor="ctr" anchorCtr="0">
            <a:normAutofit/>
          </a:bodyPr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5" hasCustomPrompt="1"/>
          </p:nvPr>
        </p:nvSpPr>
        <p:spPr>
          <a:xfrm>
            <a:off x="3396345" y="5902391"/>
            <a:ext cx="2700000" cy="432000"/>
          </a:xfrm>
        </p:spPr>
        <p:txBody>
          <a:bodyPr anchor="ctr" anchorCtr="0">
            <a:normAutofit/>
          </a:bodyPr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0" y="457200"/>
            <a:ext cx="31239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457200"/>
            <a:ext cx="46278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31239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17965" y="365125"/>
            <a:ext cx="10973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7606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408675"/>
            <a:ext cx="7887600" cy="581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9144000" cy="43846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defRPr/>
            </a:pPr>
            <a:endParaRPr lang="zh-CN" altLang="en-US" sz="66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2612572"/>
            <a:ext cx="9144000" cy="1589314"/>
          </a:xfrm>
        </p:spPr>
        <p:txBody>
          <a:bodyPr>
            <a:normAutofit/>
          </a:bodyPr>
          <a:lstStyle>
            <a:lvl1pPr>
              <a:defRPr sz="8800" b="0">
                <a:solidFill>
                  <a:schemeClr val="bg1"/>
                </a:solidFill>
              </a:defRPr>
            </a:lvl1pPr>
          </a:lstStyle>
          <a:p>
            <a:r>
              <a:rPr lang="zh-CN" altLang="en-US" dirty="0" smtClean="0"/>
              <a:t>编辑标题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Shape"/>
          <p:cNvSpPr/>
          <p:nvPr>
            <p:custDataLst>
              <p:tags r:id="rId2"/>
            </p:custDataLst>
          </p:nvPr>
        </p:nvSpPr>
        <p:spPr>
          <a:xfrm>
            <a:off x="3132413" y="5430215"/>
            <a:ext cx="207375" cy="209470"/>
          </a:xfrm>
          <a:custGeom>
            <a:avLst/>
            <a:gdLst/>
            <a:ahLst/>
            <a:cxnLst/>
            <a:rect l="l" t="t" r="r" b="b"/>
            <a:pathLst>
              <a:path w="4974795" h="3320682">
                <a:moveTo>
                  <a:pt x="1897867" y="1805825"/>
                </a:moveTo>
                <a:lnTo>
                  <a:pt x="2485737" y="2315734"/>
                </a:lnTo>
                <a:lnTo>
                  <a:pt x="3073607" y="1805825"/>
                </a:lnTo>
                <a:lnTo>
                  <a:pt x="4820061" y="3320682"/>
                </a:lnTo>
                <a:lnTo>
                  <a:pt x="151413" y="3320682"/>
                </a:lnTo>
                <a:close/>
                <a:moveTo>
                  <a:pt x="0" y="159634"/>
                </a:moveTo>
                <a:lnTo>
                  <a:pt x="1788328" y="1710812"/>
                </a:lnTo>
                <a:lnTo>
                  <a:pt x="0" y="3261996"/>
                </a:lnTo>
                <a:close/>
                <a:moveTo>
                  <a:pt x="4974795" y="156753"/>
                </a:moveTo>
                <a:lnTo>
                  <a:pt x="4974795" y="3264872"/>
                </a:lnTo>
                <a:lnTo>
                  <a:pt x="3183146" y="1710812"/>
                </a:lnTo>
                <a:close/>
                <a:moveTo>
                  <a:pt x="35040" y="0"/>
                </a:moveTo>
                <a:lnTo>
                  <a:pt x="4936434" y="0"/>
                </a:lnTo>
                <a:lnTo>
                  <a:pt x="2485737" y="212570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2500" lnSpcReduction="2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>
              <a:solidFill>
                <a:schemeClr val="bg1">
                  <a:lumMod val="6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8" name="KSO_Shape"/>
          <p:cNvSpPr/>
          <p:nvPr>
            <p:custDataLst>
              <p:tags r:id="rId3"/>
            </p:custDataLst>
          </p:nvPr>
        </p:nvSpPr>
        <p:spPr>
          <a:xfrm>
            <a:off x="3152837" y="4794006"/>
            <a:ext cx="166529" cy="297447"/>
          </a:xfrm>
          <a:custGeom>
            <a:avLst/>
            <a:gdLst/>
            <a:ahLst/>
            <a:cxnLst/>
            <a:rect l="l" t="t" r="r" b="b"/>
            <a:pathLst>
              <a:path w="396520" h="469210">
                <a:moveTo>
                  <a:pt x="327445" y="314600"/>
                </a:moveTo>
                <a:cubicBezTo>
                  <a:pt x="356349" y="319254"/>
                  <a:pt x="385797" y="360745"/>
                  <a:pt x="394054" y="381803"/>
                </a:cubicBezTo>
                <a:cubicBezTo>
                  <a:pt x="402312" y="402860"/>
                  <a:pt x="388098" y="427511"/>
                  <a:pt x="376990" y="440944"/>
                </a:cubicBezTo>
                <a:cubicBezTo>
                  <a:pt x="373700" y="421882"/>
                  <a:pt x="364955" y="401443"/>
                  <a:pt x="352485" y="383463"/>
                </a:cubicBezTo>
                <a:cubicBezTo>
                  <a:pt x="332676" y="354903"/>
                  <a:pt x="307287" y="337803"/>
                  <a:pt x="287162" y="338581"/>
                </a:cubicBezTo>
                <a:cubicBezTo>
                  <a:pt x="300917" y="326499"/>
                  <a:pt x="298542" y="309947"/>
                  <a:pt x="327445" y="314600"/>
                </a:cubicBezTo>
                <a:close/>
                <a:moveTo>
                  <a:pt x="44367" y="9445"/>
                </a:moveTo>
                <a:cubicBezTo>
                  <a:pt x="65307" y="7976"/>
                  <a:pt x="88582" y="48300"/>
                  <a:pt x="98716" y="103893"/>
                </a:cubicBezTo>
                <a:cubicBezTo>
                  <a:pt x="103023" y="127522"/>
                  <a:pt x="104507" y="151694"/>
                  <a:pt x="102812" y="172874"/>
                </a:cubicBezTo>
                <a:cubicBezTo>
                  <a:pt x="96419" y="177933"/>
                  <a:pt x="92462" y="183883"/>
                  <a:pt x="93679" y="191748"/>
                </a:cubicBezTo>
                <a:cubicBezTo>
                  <a:pt x="97962" y="219449"/>
                  <a:pt x="202914" y="329063"/>
                  <a:pt x="240363" y="349244"/>
                </a:cubicBezTo>
                <a:cubicBezTo>
                  <a:pt x="253454" y="356299"/>
                  <a:pt x="265280" y="353652"/>
                  <a:pt x="275564" y="347108"/>
                </a:cubicBezTo>
                <a:lnTo>
                  <a:pt x="275884" y="347663"/>
                </a:lnTo>
                <a:cubicBezTo>
                  <a:pt x="293996" y="337193"/>
                  <a:pt x="324545" y="354625"/>
                  <a:pt x="347507" y="388530"/>
                </a:cubicBezTo>
                <a:cubicBezTo>
                  <a:pt x="360303" y="407426"/>
                  <a:pt x="369015" y="429003"/>
                  <a:pt x="371399" y="448117"/>
                </a:cubicBezTo>
                <a:cubicBezTo>
                  <a:pt x="347296" y="472826"/>
                  <a:pt x="310581" y="469765"/>
                  <a:pt x="288158" y="468159"/>
                </a:cubicBezTo>
                <a:cubicBezTo>
                  <a:pt x="253182" y="465654"/>
                  <a:pt x="-15065" y="364036"/>
                  <a:pt x="664" y="89829"/>
                </a:cubicBezTo>
                <a:cubicBezTo>
                  <a:pt x="3125" y="70964"/>
                  <a:pt x="7079" y="53749"/>
                  <a:pt x="14299" y="39550"/>
                </a:cubicBezTo>
                <a:cubicBezTo>
                  <a:pt x="20978" y="26415"/>
                  <a:pt x="30453" y="15861"/>
                  <a:pt x="44367" y="9445"/>
                </a:cubicBezTo>
                <a:close/>
                <a:moveTo>
                  <a:pt x="85842" y="6"/>
                </a:moveTo>
                <a:cubicBezTo>
                  <a:pt x="147282" y="-938"/>
                  <a:pt x="156451" y="106342"/>
                  <a:pt x="147962" y="128156"/>
                </a:cubicBezTo>
                <a:cubicBezTo>
                  <a:pt x="140696" y="146825"/>
                  <a:pt x="125598" y="157194"/>
                  <a:pt x="109217" y="167957"/>
                </a:cubicBezTo>
                <a:cubicBezTo>
                  <a:pt x="111214" y="147002"/>
                  <a:pt x="109601" y="123749"/>
                  <a:pt x="105273" y="101024"/>
                </a:cubicBezTo>
                <a:cubicBezTo>
                  <a:pt x="95931" y="51971"/>
                  <a:pt x="75887" y="14560"/>
                  <a:pt x="55177" y="5105"/>
                </a:cubicBezTo>
                <a:cubicBezTo>
                  <a:pt x="63799" y="1769"/>
                  <a:pt x="73998" y="188"/>
                  <a:pt x="85842" y="6"/>
                </a:cubicBezTo>
                <a:close/>
              </a:path>
            </a:pathLst>
          </a:cu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lnSpcReduction="1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050">
              <a:solidFill>
                <a:schemeClr val="bg1">
                  <a:lumMod val="65000"/>
                </a:schemeClr>
              </a:solidFill>
              <a:ea typeface="黑体" panose="02010609060101010101" pitchFamily="49" charset="-122"/>
            </a:endParaRPr>
          </a:p>
        </p:txBody>
      </p:sp>
      <p:sp>
        <p:nvSpPr>
          <p:cNvPr id="9" name="KSO_Shape"/>
          <p:cNvSpPr/>
          <p:nvPr>
            <p:custDataLst>
              <p:tags r:id="rId4"/>
            </p:custDataLst>
          </p:nvPr>
        </p:nvSpPr>
        <p:spPr>
          <a:xfrm>
            <a:off x="3077428" y="5902391"/>
            <a:ext cx="318917" cy="360288"/>
          </a:xfrm>
          <a:custGeom>
            <a:avLst/>
            <a:gdLst/>
            <a:ahLst/>
            <a:cxnLst/>
            <a:rect l="l" t="t" r="r" b="b"/>
            <a:pathLst>
              <a:path w="648072" h="400516">
                <a:moveTo>
                  <a:pt x="324036" y="0"/>
                </a:moveTo>
                <a:lnTo>
                  <a:pt x="648072" y="216024"/>
                </a:lnTo>
                <a:lnTo>
                  <a:pt x="520183" y="216024"/>
                </a:lnTo>
                <a:cubicBezTo>
                  <a:pt x="521934" y="217353"/>
                  <a:pt x="522036" y="218913"/>
                  <a:pt x="522036" y="220497"/>
                </a:cubicBezTo>
                <a:lnTo>
                  <a:pt x="522036" y="364511"/>
                </a:lnTo>
                <a:cubicBezTo>
                  <a:pt x="522036" y="384396"/>
                  <a:pt x="505916" y="400516"/>
                  <a:pt x="486031" y="400516"/>
                </a:cubicBezTo>
                <a:lnTo>
                  <a:pt x="378042" y="400516"/>
                </a:lnTo>
                <a:lnTo>
                  <a:pt x="378042" y="256516"/>
                </a:lnTo>
                <a:lnTo>
                  <a:pt x="270030" y="256516"/>
                </a:lnTo>
                <a:lnTo>
                  <a:pt x="270030" y="400516"/>
                </a:lnTo>
                <a:lnTo>
                  <a:pt x="162041" y="400516"/>
                </a:lnTo>
                <a:cubicBezTo>
                  <a:pt x="142156" y="400516"/>
                  <a:pt x="126036" y="384396"/>
                  <a:pt x="126036" y="364511"/>
                </a:cubicBezTo>
                <a:lnTo>
                  <a:pt x="126036" y="220497"/>
                </a:lnTo>
                <a:lnTo>
                  <a:pt x="127889" y="216024"/>
                </a:lnTo>
                <a:lnTo>
                  <a:pt x="0" y="21602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50">
              <a:ea typeface="黑体" panose="02010609060101010101" pitchFamily="49" charset="-122"/>
            </a:endParaRPr>
          </a:p>
        </p:txBody>
      </p:sp>
      <p:sp>
        <p:nvSpPr>
          <p:cNvPr id="12" name="内容占位符 11"/>
          <p:cNvSpPr>
            <a:spLocks noGrp="1"/>
          </p:cNvSpPr>
          <p:nvPr>
            <p:ph sz="quarter" idx="13" hasCustomPrompt="1"/>
          </p:nvPr>
        </p:nvSpPr>
        <p:spPr>
          <a:xfrm>
            <a:off x="3396344" y="4726544"/>
            <a:ext cx="2700000" cy="432369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14" name="内容占位符 13"/>
          <p:cNvSpPr>
            <a:spLocks noGrp="1"/>
          </p:cNvSpPr>
          <p:nvPr>
            <p:ph sz="quarter" idx="14" hasCustomPrompt="1"/>
          </p:nvPr>
        </p:nvSpPr>
        <p:spPr>
          <a:xfrm>
            <a:off x="3396345" y="5314652"/>
            <a:ext cx="2700000" cy="432000"/>
          </a:xfrm>
        </p:spPr>
        <p:txBody>
          <a:bodyPr anchor="ctr" anchorCtr="0">
            <a:normAutofit/>
          </a:bodyPr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  <p:sp>
        <p:nvSpPr>
          <p:cNvPr id="16" name="内容占位符 15"/>
          <p:cNvSpPr>
            <a:spLocks noGrp="1"/>
          </p:cNvSpPr>
          <p:nvPr>
            <p:ph sz="quarter" idx="15" hasCustomPrompt="1"/>
          </p:nvPr>
        </p:nvSpPr>
        <p:spPr>
          <a:xfrm>
            <a:off x="3396345" y="5902391"/>
            <a:ext cx="2700000" cy="432000"/>
          </a:xfrm>
        </p:spPr>
        <p:txBody>
          <a:bodyPr anchor="ctr" anchorCtr="0">
            <a:normAutofit/>
          </a:bodyPr>
          <a:lstStyle>
            <a:lvl1pPr marL="0" indent="0">
              <a:buNone/>
              <a:defRPr b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0" y="457200"/>
            <a:ext cx="31239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3888000" y="457200"/>
            <a:ext cx="462780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31239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17965" y="365125"/>
            <a:ext cx="109738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676064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3.png"/><Relationship Id="rId13" Type="http://schemas.openxmlformats.org/officeDocument/2006/relationships/tags" Target="../tags/tag5.xml"/><Relationship Id="rId12" Type="http://schemas.openxmlformats.org/officeDocument/2006/relationships/tags" Target="../tags/tag4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5" Type="http://schemas.openxmlformats.org/officeDocument/2006/relationships/theme" Target="../theme/theme2.xml"/><Relationship Id="rId14" Type="http://schemas.openxmlformats.org/officeDocument/2006/relationships/image" Target="../media/image3.png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9.xml"/><Relationship Id="rId8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2.xml"/><Relationship Id="rId15" Type="http://schemas.openxmlformats.org/officeDocument/2006/relationships/theme" Target="../theme/theme3.xml"/><Relationship Id="rId14" Type="http://schemas.openxmlformats.org/officeDocument/2006/relationships/image" Target="../media/image3.png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1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9.xml"/><Relationship Id="rId8" Type="http://schemas.openxmlformats.org/officeDocument/2006/relationships/slideLayout" Target="../slideLayouts/slideLayout38.xml"/><Relationship Id="rId7" Type="http://schemas.openxmlformats.org/officeDocument/2006/relationships/slideLayout" Target="../slideLayouts/slideLayout37.xml"/><Relationship Id="rId6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4.xml"/><Relationship Id="rId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2.xml"/><Relationship Id="rId15" Type="http://schemas.openxmlformats.org/officeDocument/2006/relationships/theme" Target="../theme/theme4.xml"/><Relationship Id="rId14" Type="http://schemas.openxmlformats.org/officeDocument/2006/relationships/image" Target="../media/image3.png"/><Relationship Id="rId13" Type="http://schemas.openxmlformats.org/officeDocument/2006/relationships/tags" Target="../tags/tag20.xml"/><Relationship Id="rId12" Type="http://schemas.openxmlformats.org/officeDocument/2006/relationships/tags" Target="../tags/tag19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1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9.xml"/><Relationship Id="rId8" Type="http://schemas.openxmlformats.org/officeDocument/2006/relationships/slideLayout" Target="../slideLayouts/slideLayout48.xml"/><Relationship Id="rId7" Type="http://schemas.openxmlformats.org/officeDocument/2006/relationships/slideLayout" Target="../slideLayouts/slideLayout47.xml"/><Relationship Id="rId6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5.xml"/><Relationship Id="rId4" Type="http://schemas.openxmlformats.org/officeDocument/2006/relationships/slideLayout" Target="../slideLayouts/slideLayout44.xml"/><Relationship Id="rId3" Type="http://schemas.openxmlformats.org/officeDocument/2006/relationships/slideLayout" Target="../slideLayouts/slideLayout43.xml"/><Relationship Id="rId2" Type="http://schemas.openxmlformats.org/officeDocument/2006/relationships/slideLayout" Target="../slideLayouts/slideLayout42.xml"/><Relationship Id="rId15" Type="http://schemas.openxmlformats.org/officeDocument/2006/relationships/theme" Target="../theme/theme5.xml"/><Relationship Id="rId14" Type="http://schemas.openxmlformats.org/officeDocument/2006/relationships/image" Target="../media/image3.png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image" Target="../media/image2.png"/><Relationship Id="rId10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5"/>
            <a:ext cx="7886700" cy="649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157681"/>
            <a:ext cx="7886700" cy="501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0800000" scaled="1"/>
          </a:gra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b="1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5"/>
            <a:ext cx="7886700" cy="649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157681"/>
            <a:ext cx="7886700" cy="501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0800000" scaled="1"/>
          </a:gra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b="1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5"/>
            <a:ext cx="7886700" cy="649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157681"/>
            <a:ext cx="7886700" cy="501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0800000" scaled="1"/>
          </a:gra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b="1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5"/>
            <a:ext cx="7886700" cy="649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157681"/>
            <a:ext cx="7886700" cy="501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0800000" scaled="1"/>
          </a:gra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b="1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5"/>
            <a:ext cx="7886700" cy="649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157681"/>
            <a:ext cx="7886700" cy="501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A8A3A-C3F8-40C6-8A68-BF3B77C39B6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1F6C2B-E59F-409B-8943-425C218F0AE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b="1" kern="1200"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0800000" scaled="1"/>
          </a:gra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4"/>
        </a:buBlip>
        <a:defRPr sz="2400" b="1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1pPr>
      <a:lvl2pPr marL="8001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2pPr>
      <a:lvl3pPr marL="1257300" indent="-3429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3pPr>
      <a:lvl4pPr marL="16573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4pPr>
      <a:lvl5pPr marL="2114550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2">
              <a:lumMod val="7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47.xml"/><Relationship Id="rId1" Type="http://schemas.openxmlformats.org/officeDocument/2006/relationships/tags" Target="../tags/tag7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tags" Target="../tags/tag71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7.xml"/><Relationship Id="rId8" Type="http://schemas.openxmlformats.org/officeDocument/2006/relationships/tags" Target="../tags/tag78.xml"/><Relationship Id="rId7" Type="http://schemas.openxmlformats.org/officeDocument/2006/relationships/tags" Target="../tags/tag77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3" Type="http://schemas.openxmlformats.org/officeDocument/2006/relationships/image" Target="../media/image3.png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7.xml"/><Relationship Id="rId3" Type="http://schemas.openxmlformats.org/officeDocument/2006/relationships/tags" Target="../tags/tag80.xml"/><Relationship Id="rId2" Type="http://schemas.openxmlformats.org/officeDocument/2006/relationships/image" Target="../media/image12.png"/><Relationship Id="rId1" Type="http://schemas.openxmlformats.org/officeDocument/2006/relationships/tags" Target="../tags/tag7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tags" Target="../tags/tag35.xml"/><Relationship Id="rId7" Type="http://schemas.openxmlformats.org/officeDocument/2006/relationships/image" Target="../media/image4.png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0" Type="http://schemas.openxmlformats.org/officeDocument/2006/relationships/notesSlide" Target="../notesSlides/notesSlide2.xml"/><Relationship Id="rId1" Type="http://schemas.openxmlformats.org/officeDocument/2006/relationships/tags" Target="../tags/tag29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9" Type="http://schemas.openxmlformats.org/officeDocument/2006/relationships/notesSlide" Target="../notesSlides/notesSlide3.xml"/><Relationship Id="rId18" Type="http://schemas.openxmlformats.org/officeDocument/2006/relationships/slideLayout" Target="../slideLayouts/slideLayout37.xml"/><Relationship Id="rId17" Type="http://schemas.openxmlformats.org/officeDocument/2006/relationships/tags" Target="../tags/tag52.xml"/><Relationship Id="rId16" Type="http://schemas.openxmlformats.org/officeDocument/2006/relationships/tags" Target="../tags/tag51.xml"/><Relationship Id="rId15" Type="http://schemas.openxmlformats.org/officeDocument/2006/relationships/tags" Target="../tags/tag50.xml"/><Relationship Id="rId14" Type="http://schemas.openxmlformats.org/officeDocument/2006/relationships/tags" Target="../tags/tag49.xml"/><Relationship Id="rId13" Type="http://schemas.openxmlformats.org/officeDocument/2006/relationships/tags" Target="../tags/tag4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tags" Target="../tags/tag36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5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12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tags" Target="../tags/tag60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4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47.xml"/><Relationship Id="rId1" Type="http://schemas.openxmlformats.org/officeDocument/2006/relationships/tags" Target="../tags/tag66.xml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7.xml"/><Relationship Id="rId4" Type="http://schemas.openxmlformats.org/officeDocument/2006/relationships/tags" Target="../tags/tag69.xml"/><Relationship Id="rId3" Type="http://schemas.openxmlformats.org/officeDocument/2006/relationships/image" Target="../media/image5.png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dirty="0" smtClean="0"/>
              <a:t>口腔微生物与疾病</a:t>
            </a:r>
            <a:endParaRPr lang="zh-CN" altLang="en-US" dirty="0" smtClean="0"/>
          </a:p>
        </p:txBody>
      </p:sp>
      <p:sp>
        <p:nvSpPr>
          <p:cNvPr id="4098" name="MH_Entry_1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zh-CN" altLang="en-US" sz="2800" dirty="0" smtClean="0"/>
              <a:t>张盈 </a:t>
            </a:r>
            <a:r>
              <a:rPr lang="en-US" altLang="zh-CN" sz="2800" dirty="0" smtClean="0"/>
              <a:t>2015200638</a:t>
            </a:r>
            <a:endParaRPr lang="en-US" altLang="zh-CN" sz="2800" dirty="0" smtClean="0"/>
          </a:p>
        </p:txBody>
      </p:sp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" name="组合 7"/>
          <p:cNvGrpSpPr/>
          <p:nvPr/>
        </p:nvGrpSpPr>
        <p:grpSpPr>
          <a:xfrm>
            <a:off x="899160" y="287020"/>
            <a:ext cx="7384415" cy="6299866"/>
            <a:chOff x="1538" y="1000"/>
            <a:chExt cx="10882" cy="9175"/>
          </a:xfrm>
        </p:grpSpPr>
        <p:sp>
          <p:nvSpPr>
            <p:cNvPr id="3" name="文本框 2"/>
            <p:cNvSpPr txBox="1"/>
            <p:nvPr/>
          </p:nvSpPr>
          <p:spPr>
            <a:xfrm>
              <a:off x="1675" y="5096"/>
              <a:ext cx="10745" cy="24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500"/>
                <a:t>2016</a:t>
              </a:r>
              <a:r>
                <a:rPr lang="en-US" altLang="zh-CN" sz="1500"/>
                <a:t>/0</a:t>
              </a:r>
              <a:r>
                <a:rPr lang="zh-CN" altLang="en-US" sz="1500"/>
                <a:t>8</a:t>
              </a:r>
              <a:r>
                <a:rPr lang="en-US" altLang="zh-CN" sz="1500"/>
                <a:t>/</a:t>
              </a:r>
              <a:r>
                <a:rPr lang="zh-CN" altLang="en-US" sz="1500"/>
                <a:t>10《Cell Host &amp; Microbe》（《Cell子刊》，《细胞》刊登过许多重大的生命科学研究进展，与《自然》和《科学》并列，是全世界最权威的学术杂志之一，生物界最具权威、影响力最大的的杂志。）</a:t>
              </a:r>
              <a:endParaRPr lang="zh-CN" altLang="en-US" sz="1500"/>
            </a:p>
            <a:p>
              <a:endParaRPr lang="zh-CN" altLang="en-US" sz="1500"/>
            </a:p>
            <a:p>
              <a:r>
                <a:rPr lang="zh-CN" altLang="en-US" sz="1500"/>
                <a:t>标题“Fap2 Mediates Fusobacterium nucleatum Colorectal Adenocarcinoma Enrichment by Binding to Tumor-Expressed Gal-GalNAc”</a:t>
              </a:r>
              <a:endParaRPr lang="zh-CN" altLang="en-US" sz="1500"/>
            </a:p>
            <a:p>
              <a:r>
                <a:rPr lang="zh-CN" altLang="en-US" sz="1500"/>
                <a:t>“具核梭杆菌上的fap2通过结合肿瘤表达的Gal-GalNac加快结直肠癌的发展”</a:t>
              </a:r>
              <a:endParaRPr lang="zh-CN" altLang="en-US" sz="1500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595" y="7985"/>
              <a:ext cx="10529" cy="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500">
                  <a:solidFill>
                    <a:srgbClr val="FF0000"/>
                  </a:solidFill>
                </a:rPr>
                <a:t>现象：大多数人结直肠癌转移瘤中检测到梭杆菌，但是在从不含肿瘤的肝脏活组织中提取出的大多数样品内未检测到。</a:t>
              </a:r>
              <a:endParaRPr lang="zh-CN" altLang="en-US" sz="1500">
                <a:solidFill>
                  <a:srgbClr val="FF0000"/>
                </a:solidFill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35" y="9034"/>
              <a:ext cx="10785" cy="114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l"/>
              <a:r>
                <a:rPr lang="zh-CN" altLang="en-US" sz="1500">
                  <a:solidFill>
                    <a:srgbClr val="FF0000"/>
                  </a:solidFill>
                </a:rPr>
                <a:t>结论：梭杆菌表面上的Fap2蛋白，通过识别</a:t>
              </a:r>
              <a:r>
                <a:rPr lang="zh-CN" altLang="en-US" sz="1500">
                  <a:solidFill>
                    <a:srgbClr val="FF0000"/>
                  </a:solidFill>
                  <a:sym typeface="+mn-ea"/>
                </a:rPr>
                <a:t>Gal-GalNac糖分子在肿瘤内进行增殖，同时结合TIGIT的免疫细胞受体破坏宿主免疫系统，加快结直肠癌恶化。</a:t>
              </a:r>
              <a:endParaRPr lang="zh-CN" altLang="en-US" sz="1500">
                <a:solidFill>
                  <a:srgbClr val="FF0000"/>
                </a:solidFill>
                <a:sym typeface="+mn-ea"/>
              </a:endParaRPr>
            </a:p>
            <a:p>
              <a:pPr algn="l"/>
              <a:endParaRPr lang="zh-CN" altLang="en-US" sz="1500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595" y="2907"/>
              <a:ext cx="10085" cy="11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500">
                  <a:solidFill>
                    <a:srgbClr val="FF0000"/>
                  </a:solidFill>
                </a:rPr>
                <a:t>结论：口腔细菌保护肿瘤细胞免受免疫攻击。</a:t>
              </a:r>
              <a:r>
                <a:rPr lang="zh-CN" altLang="en-US" sz="1500">
                  <a:sym typeface="+mn-ea"/>
                </a:rPr>
                <a:t>梭杆菌表面上的FadA粘附分子促发炎症反应改变了免疫系统，刺激了癌细胞的生长</a:t>
              </a:r>
              <a:r>
                <a:rPr sz="1500">
                  <a:sym typeface="+mn-ea"/>
                </a:rPr>
                <a:t> </a:t>
              </a:r>
              <a:r>
                <a:rPr lang="zh-CN" sz="1500">
                  <a:sym typeface="+mn-ea"/>
                </a:rPr>
                <a:t>。</a:t>
              </a:r>
              <a:endParaRPr lang="zh-CN" sz="1500">
                <a:sym typeface="+mn-ea"/>
              </a:endParaRPr>
            </a:p>
            <a:p>
              <a:endParaRPr lang="en-US" altLang="zh-CN" sz="1500">
                <a:solidFill>
                  <a:srgbClr val="FF0000"/>
                </a:solidFill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538" y="1938"/>
              <a:ext cx="10529" cy="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500">
                  <a:solidFill>
                    <a:srgbClr val="FF0000"/>
                  </a:solidFill>
                </a:rPr>
                <a:t>现象：结肠癌患者拥有异常多的口腔常见细菌。去除肿瘤中核梭杆菌或使用抗体抑制TIGIT，我们可以让免疫细胞更有效地杀死结肠肿瘤细胞</a:t>
              </a:r>
              <a:endParaRPr lang="zh-CN" altLang="en-US" sz="1500">
                <a:solidFill>
                  <a:srgbClr val="FF0000"/>
                </a:solidFill>
              </a:endParaRPr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595" y="1000"/>
              <a:ext cx="9388" cy="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500">
                  <a:sym typeface="+mn-ea"/>
                </a:rPr>
                <a:t>2015/01/01《Immunity》（被</a:t>
              </a:r>
              <a:r>
                <a:rPr lang="en-US" altLang="zh-CN" sz="1500">
                  <a:sym typeface="+mn-ea"/>
                </a:rPr>
                <a:t>SCI</a:t>
              </a:r>
              <a:r>
                <a:rPr lang="zh-CN" altLang="en-US" sz="1500">
                  <a:sym typeface="+mn-ea"/>
                </a:rPr>
                <a:t>收录的子刊，SCI（科学引文索引）是世界著名的三大科技文献检索系统之一）。</a:t>
              </a:r>
              <a:endParaRPr lang="zh-CN" altLang="en-US" sz="1500"/>
            </a:p>
          </p:txBody>
        </p:sp>
        <p:sp>
          <p:nvSpPr>
            <p:cNvPr id="6" name="下箭头 5"/>
            <p:cNvSpPr/>
            <p:nvPr/>
          </p:nvSpPr>
          <p:spPr>
            <a:xfrm>
              <a:off x="6214" y="3801"/>
              <a:ext cx="847" cy="1295"/>
            </a:xfrm>
            <a:prstGeom prst="downArrow">
              <a:avLst/>
            </a:pr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4480" y="396875"/>
            <a:ext cx="6252210" cy="52990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254760" y="1798955"/>
            <a:ext cx="15055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肿瘤细胞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38470" y="1798955"/>
            <a:ext cx="16427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免疫细胞</a:t>
            </a:r>
            <a:endParaRPr lang="zh-CN" altLang="en-US" sz="24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628650" y="1131094"/>
            <a:ext cx="7886700" cy="487457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pPr eaLnBrk="1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lt"/>
                <a:ea typeface="+mn-ea"/>
                <a:sym typeface="+mn-ea"/>
              </a:rPr>
              <a:t>口腔健康防护措施评测</a:t>
            </a:r>
            <a:endParaRPr lang="zh-CN" altLang="en-US" sz="3600" spc="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lt"/>
              <a:ea typeface="+mn-ea"/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628650" y="1936115"/>
            <a:ext cx="8272780" cy="299466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 sz="2400" b="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2573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573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114550" indent="-28575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1800" b="1" dirty="0" err="1" smtClean="0">
                <a:ln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牙膏</a:t>
            </a:r>
            <a:r>
              <a:rPr lang="zh-CN" altLang="en-US" sz="1800" b="0" dirty="0" err="1" smtClean="0">
                <a:solidFill>
                  <a:schemeClr val="tx2"/>
                </a:solidFill>
              </a:rPr>
              <a:t>：含氟牙膏，氟与膏体中的钙磷等矿物盐形成含氟矿化系统，再矿化防龋齿</a:t>
            </a:r>
            <a:endParaRPr lang="zh-CN" altLang="en-US" sz="1800" b="0" dirty="0" err="1" smtClean="0">
              <a:solidFill>
                <a:schemeClr val="tx2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1800" b="0" dirty="0" err="1" smtClean="0">
                <a:solidFill>
                  <a:schemeClr val="tx2"/>
                </a:solidFill>
              </a:rPr>
              <a:t>洗牙</a:t>
            </a:r>
            <a:r>
              <a:rPr lang="zh-CN" altLang="en-US" sz="1800" b="0" dirty="0" err="1" smtClean="0">
                <a:solidFill>
                  <a:schemeClr val="tx2"/>
                </a:solidFill>
              </a:rPr>
              <a:t>：洁治器械去除牙龈上牙石、菌斑和色渍，并磨光牙面。（茶多酚、中药成分）</a:t>
            </a:r>
            <a:endParaRPr lang="zh-CN" altLang="en-US" sz="1800" b="0" dirty="0" err="1" smtClean="0">
              <a:solidFill>
                <a:schemeClr val="tx2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1800" b="1" dirty="0" err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电动牙刷</a:t>
            </a:r>
            <a:r>
              <a:rPr lang="zh-CN" altLang="en-US" sz="1800" b="0" dirty="0" err="1" smtClean="0">
                <a:solidFill>
                  <a:schemeClr val="tx2"/>
                </a:solidFill>
              </a:rPr>
              <a:t>：快速旋转或震动，细微泡沫深入清洁牙缝；刷毛的颤动能促进口腔的血液循环，对牙龈组织有按摩效果。</a:t>
            </a:r>
            <a:endParaRPr lang="zh-CN" altLang="en-US" sz="1800" b="0" dirty="0" err="1" smtClean="0">
              <a:solidFill>
                <a:schemeClr val="tx2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1800" b="1" dirty="0" err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漱口水</a:t>
            </a:r>
            <a:r>
              <a:rPr lang="zh-CN" altLang="en-US" sz="1800" b="0" dirty="0" err="1" smtClean="0">
                <a:solidFill>
                  <a:schemeClr val="tx2"/>
                </a:solidFill>
              </a:rPr>
              <a:t>：不可长期使用，不可代替刷牙，警惕口腔菌群失调</a:t>
            </a:r>
            <a:endParaRPr lang="zh-CN" altLang="en-US" sz="1800" b="0" dirty="0" err="1" smtClean="0">
              <a:solidFill>
                <a:schemeClr val="tx2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1800" b="1" dirty="0" err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口香糖</a:t>
            </a:r>
            <a:r>
              <a:rPr lang="zh-CN" altLang="en-US" sz="1800" b="0" dirty="0" err="1" smtClean="0">
                <a:solidFill>
                  <a:schemeClr val="tx2"/>
                </a:solidFill>
              </a:rPr>
              <a:t>：无糖口香糖才有清洁口腔功效，有糖的反而“滋养”细菌；短时间可清除细菌，长时间增长</a:t>
            </a:r>
            <a:endParaRPr lang="zh-CN" altLang="en-US" sz="1800" b="0" dirty="0" err="1" smtClean="0">
              <a:solidFill>
                <a:schemeClr val="tx2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en-US" altLang="zh-CN" sz="1800" b="1" dirty="0" err="1" smtClean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木糖醇</a:t>
            </a:r>
            <a:r>
              <a:rPr lang="zh-CN" altLang="en-US" sz="1800" b="0" dirty="0" err="1" smtClean="0">
                <a:solidFill>
                  <a:schemeClr val="tx2"/>
                </a:solidFill>
              </a:rPr>
              <a:t>：五碳糖醇，不能被产酸菌发酵，抑制细菌生长及代谢，改变其粘附性能</a:t>
            </a:r>
            <a:endParaRPr lang="zh-CN" altLang="en-US" sz="1800" b="0" dirty="0" err="1" smtClean="0">
              <a:solidFill>
                <a:schemeClr val="tx2"/>
              </a:solidFill>
            </a:endParaRPr>
          </a:p>
        </p:txBody>
      </p:sp>
      <p:sp>
        <p:nvSpPr>
          <p:cNvPr id="13" name="L 形 16"/>
          <p:cNvSpPr/>
          <p:nvPr>
            <p:custDataLst>
              <p:tags r:id="rId4"/>
            </p:custDataLst>
          </p:nvPr>
        </p:nvSpPr>
        <p:spPr>
          <a:xfrm>
            <a:off x="628841" y="5702175"/>
            <a:ext cx="280555" cy="246734"/>
          </a:xfrm>
          <a:custGeom>
            <a:avLst/>
            <a:gdLst>
              <a:gd name="connsiteX0" fmla="*/ 0 w 124620"/>
              <a:gd name="connsiteY0" fmla="*/ 0 h 124620"/>
              <a:gd name="connsiteX1" fmla="*/ 40085 w 124620"/>
              <a:gd name="connsiteY1" fmla="*/ 0 h 124620"/>
              <a:gd name="connsiteX2" fmla="*/ 40085 w 124620"/>
              <a:gd name="connsiteY2" fmla="*/ 87710 h 124620"/>
              <a:gd name="connsiteX3" fmla="*/ 124620 w 124620"/>
              <a:gd name="connsiteY3" fmla="*/ 87710 h 124620"/>
              <a:gd name="connsiteX4" fmla="*/ 124620 w 124620"/>
              <a:gd name="connsiteY4" fmla="*/ 124620 h 124620"/>
              <a:gd name="connsiteX5" fmla="*/ 0 w 124620"/>
              <a:gd name="connsiteY5" fmla="*/ 124620 h 124620"/>
              <a:gd name="connsiteX6" fmla="*/ 0 w 124620"/>
              <a:gd name="connsiteY6" fmla="*/ 0 h 124620"/>
              <a:gd name="connsiteX0-1" fmla="*/ 10901 w 135521"/>
              <a:gd name="connsiteY0-2" fmla="*/ 0 h 135375"/>
              <a:gd name="connsiteX1-3" fmla="*/ 50986 w 135521"/>
              <a:gd name="connsiteY1-4" fmla="*/ 0 h 135375"/>
              <a:gd name="connsiteX2-5" fmla="*/ 50986 w 135521"/>
              <a:gd name="connsiteY2-6" fmla="*/ 87710 h 135375"/>
              <a:gd name="connsiteX3-7" fmla="*/ 135521 w 135521"/>
              <a:gd name="connsiteY3-8" fmla="*/ 87710 h 135375"/>
              <a:gd name="connsiteX4-9" fmla="*/ 135521 w 135521"/>
              <a:gd name="connsiteY4-10" fmla="*/ 124620 h 135375"/>
              <a:gd name="connsiteX5-11" fmla="*/ 10901 w 135521"/>
              <a:gd name="connsiteY5-12" fmla="*/ 124620 h 135375"/>
              <a:gd name="connsiteX6-13" fmla="*/ 10901 w 135521"/>
              <a:gd name="connsiteY6-14" fmla="*/ 0 h 135375"/>
              <a:gd name="connsiteX0-15" fmla="*/ 10901 w 135521"/>
              <a:gd name="connsiteY0-16" fmla="*/ 0 h 135375"/>
              <a:gd name="connsiteX1-17" fmla="*/ 50986 w 135521"/>
              <a:gd name="connsiteY1-18" fmla="*/ 0 h 135375"/>
              <a:gd name="connsiteX2-19" fmla="*/ 50986 w 135521"/>
              <a:gd name="connsiteY2-20" fmla="*/ 87710 h 135375"/>
              <a:gd name="connsiteX3-21" fmla="*/ 135521 w 135521"/>
              <a:gd name="connsiteY3-22" fmla="*/ 87710 h 135375"/>
              <a:gd name="connsiteX4-23" fmla="*/ 135521 w 135521"/>
              <a:gd name="connsiteY4-24" fmla="*/ 124620 h 135375"/>
              <a:gd name="connsiteX5-25" fmla="*/ 10901 w 135521"/>
              <a:gd name="connsiteY5-26" fmla="*/ 124620 h 135375"/>
              <a:gd name="connsiteX6-27" fmla="*/ 10901 w 135521"/>
              <a:gd name="connsiteY6-28" fmla="*/ 0 h 135375"/>
              <a:gd name="connsiteX0-29" fmla="*/ 10901 w 135521"/>
              <a:gd name="connsiteY0-30" fmla="*/ 0 h 135375"/>
              <a:gd name="connsiteX1-31" fmla="*/ 50986 w 135521"/>
              <a:gd name="connsiteY1-32" fmla="*/ 87710 h 135375"/>
              <a:gd name="connsiteX2-33" fmla="*/ 135521 w 135521"/>
              <a:gd name="connsiteY2-34" fmla="*/ 87710 h 135375"/>
              <a:gd name="connsiteX3-35" fmla="*/ 135521 w 135521"/>
              <a:gd name="connsiteY3-36" fmla="*/ 124620 h 135375"/>
              <a:gd name="connsiteX4-37" fmla="*/ 10901 w 135521"/>
              <a:gd name="connsiteY4-38" fmla="*/ 124620 h 135375"/>
              <a:gd name="connsiteX5-39" fmla="*/ 10901 w 135521"/>
              <a:gd name="connsiteY5-40" fmla="*/ 0 h 135375"/>
              <a:gd name="connsiteX0-41" fmla="*/ 10901 w 135521"/>
              <a:gd name="connsiteY0-42" fmla="*/ 0 h 135375"/>
              <a:gd name="connsiteX1-43" fmla="*/ 50986 w 135521"/>
              <a:gd name="connsiteY1-44" fmla="*/ 87710 h 135375"/>
              <a:gd name="connsiteX2-45" fmla="*/ 135521 w 135521"/>
              <a:gd name="connsiteY2-46" fmla="*/ 124620 h 135375"/>
              <a:gd name="connsiteX3-47" fmla="*/ 10901 w 135521"/>
              <a:gd name="connsiteY3-48" fmla="*/ 124620 h 135375"/>
              <a:gd name="connsiteX4-49" fmla="*/ 10901 w 135521"/>
              <a:gd name="connsiteY4-50" fmla="*/ 0 h 135375"/>
              <a:gd name="connsiteX0-51" fmla="*/ 10901 w 135521"/>
              <a:gd name="connsiteY0-52" fmla="*/ 0 h 135375"/>
              <a:gd name="connsiteX1-53" fmla="*/ 39080 w 135521"/>
              <a:gd name="connsiteY1-54" fmla="*/ 101997 h 135375"/>
              <a:gd name="connsiteX2-55" fmla="*/ 135521 w 135521"/>
              <a:gd name="connsiteY2-56" fmla="*/ 124620 h 135375"/>
              <a:gd name="connsiteX3-57" fmla="*/ 10901 w 135521"/>
              <a:gd name="connsiteY3-58" fmla="*/ 124620 h 135375"/>
              <a:gd name="connsiteX4-59" fmla="*/ 10901 w 135521"/>
              <a:gd name="connsiteY4-60" fmla="*/ 0 h 135375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135521" h="135375">
                <a:moveTo>
                  <a:pt x="10901" y="0"/>
                </a:moveTo>
                <a:lnTo>
                  <a:pt x="39080" y="101997"/>
                </a:lnTo>
                <a:lnTo>
                  <a:pt x="135521" y="124620"/>
                </a:lnTo>
                <a:cubicBezTo>
                  <a:pt x="114751" y="130772"/>
                  <a:pt x="31671" y="145390"/>
                  <a:pt x="10901" y="124620"/>
                </a:cubicBezTo>
                <a:cubicBezTo>
                  <a:pt x="-9869" y="103850"/>
                  <a:pt x="4220" y="20770"/>
                  <a:pt x="109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2500"/>
          </a:bodyPr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4" name="L 形 16"/>
          <p:cNvSpPr/>
          <p:nvPr>
            <p:custDataLst>
              <p:tags r:id="rId5"/>
            </p:custDataLst>
          </p:nvPr>
        </p:nvSpPr>
        <p:spPr>
          <a:xfrm flipH="1">
            <a:off x="8347636" y="5702175"/>
            <a:ext cx="280555" cy="246734"/>
          </a:xfrm>
          <a:custGeom>
            <a:avLst/>
            <a:gdLst>
              <a:gd name="connsiteX0" fmla="*/ 0 w 124620"/>
              <a:gd name="connsiteY0" fmla="*/ 0 h 124620"/>
              <a:gd name="connsiteX1" fmla="*/ 40085 w 124620"/>
              <a:gd name="connsiteY1" fmla="*/ 0 h 124620"/>
              <a:gd name="connsiteX2" fmla="*/ 40085 w 124620"/>
              <a:gd name="connsiteY2" fmla="*/ 87710 h 124620"/>
              <a:gd name="connsiteX3" fmla="*/ 124620 w 124620"/>
              <a:gd name="connsiteY3" fmla="*/ 87710 h 124620"/>
              <a:gd name="connsiteX4" fmla="*/ 124620 w 124620"/>
              <a:gd name="connsiteY4" fmla="*/ 124620 h 124620"/>
              <a:gd name="connsiteX5" fmla="*/ 0 w 124620"/>
              <a:gd name="connsiteY5" fmla="*/ 124620 h 124620"/>
              <a:gd name="connsiteX6" fmla="*/ 0 w 124620"/>
              <a:gd name="connsiteY6" fmla="*/ 0 h 124620"/>
              <a:gd name="connsiteX0-1" fmla="*/ 10901 w 135521"/>
              <a:gd name="connsiteY0-2" fmla="*/ 0 h 135375"/>
              <a:gd name="connsiteX1-3" fmla="*/ 50986 w 135521"/>
              <a:gd name="connsiteY1-4" fmla="*/ 0 h 135375"/>
              <a:gd name="connsiteX2-5" fmla="*/ 50986 w 135521"/>
              <a:gd name="connsiteY2-6" fmla="*/ 87710 h 135375"/>
              <a:gd name="connsiteX3-7" fmla="*/ 135521 w 135521"/>
              <a:gd name="connsiteY3-8" fmla="*/ 87710 h 135375"/>
              <a:gd name="connsiteX4-9" fmla="*/ 135521 w 135521"/>
              <a:gd name="connsiteY4-10" fmla="*/ 124620 h 135375"/>
              <a:gd name="connsiteX5-11" fmla="*/ 10901 w 135521"/>
              <a:gd name="connsiteY5-12" fmla="*/ 124620 h 135375"/>
              <a:gd name="connsiteX6-13" fmla="*/ 10901 w 135521"/>
              <a:gd name="connsiteY6-14" fmla="*/ 0 h 135375"/>
              <a:gd name="connsiteX0-15" fmla="*/ 10901 w 135521"/>
              <a:gd name="connsiteY0-16" fmla="*/ 0 h 135375"/>
              <a:gd name="connsiteX1-17" fmla="*/ 50986 w 135521"/>
              <a:gd name="connsiteY1-18" fmla="*/ 0 h 135375"/>
              <a:gd name="connsiteX2-19" fmla="*/ 50986 w 135521"/>
              <a:gd name="connsiteY2-20" fmla="*/ 87710 h 135375"/>
              <a:gd name="connsiteX3-21" fmla="*/ 135521 w 135521"/>
              <a:gd name="connsiteY3-22" fmla="*/ 87710 h 135375"/>
              <a:gd name="connsiteX4-23" fmla="*/ 135521 w 135521"/>
              <a:gd name="connsiteY4-24" fmla="*/ 124620 h 135375"/>
              <a:gd name="connsiteX5-25" fmla="*/ 10901 w 135521"/>
              <a:gd name="connsiteY5-26" fmla="*/ 124620 h 135375"/>
              <a:gd name="connsiteX6-27" fmla="*/ 10901 w 135521"/>
              <a:gd name="connsiteY6-28" fmla="*/ 0 h 135375"/>
              <a:gd name="connsiteX0-29" fmla="*/ 10901 w 135521"/>
              <a:gd name="connsiteY0-30" fmla="*/ 0 h 135375"/>
              <a:gd name="connsiteX1-31" fmla="*/ 50986 w 135521"/>
              <a:gd name="connsiteY1-32" fmla="*/ 87710 h 135375"/>
              <a:gd name="connsiteX2-33" fmla="*/ 135521 w 135521"/>
              <a:gd name="connsiteY2-34" fmla="*/ 87710 h 135375"/>
              <a:gd name="connsiteX3-35" fmla="*/ 135521 w 135521"/>
              <a:gd name="connsiteY3-36" fmla="*/ 124620 h 135375"/>
              <a:gd name="connsiteX4-37" fmla="*/ 10901 w 135521"/>
              <a:gd name="connsiteY4-38" fmla="*/ 124620 h 135375"/>
              <a:gd name="connsiteX5-39" fmla="*/ 10901 w 135521"/>
              <a:gd name="connsiteY5-40" fmla="*/ 0 h 135375"/>
              <a:gd name="connsiteX0-41" fmla="*/ 10901 w 135521"/>
              <a:gd name="connsiteY0-42" fmla="*/ 0 h 135375"/>
              <a:gd name="connsiteX1-43" fmla="*/ 50986 w 135521"/>
              <a:gd name="connsiteY1-44" fmla="*/ 87710 h 135375"/>
              <a:gd name="connsiteX2-45" fmla="*/ 135521 w 135521"/>
              <a:gd name="connsiteY2-46" fmla="*/ 124620 h 135375"/>
              <a:gd name="connsiteX3-47" fmla="*/ 10901 w 135521"/>
              <a:gd name="connsiteY3-48" fmla="*/ 124620 h 135375"/>
              <a:gd name="connsiteX4-49" fmla="*/ 10901 w 135521"/>
              <a:gd name="connsiteY4-50" fmla="*/ 0 h 135375"/>
              <a:gd name="connsiteX0-51" fmla="*/ 10901 w 135521"/>
              <a:gd name="connsiteY0-52" fmla="*/ 0 h 135375"/>
              <a:gd name="connsiteX1-53" fmla="*/ 39080 w 135521"/>
              <a:gd name="connsiteY1-54" fmla="*/ 101997 h 135375"/>
              <a:gd name="connsiteX2-55" fmla="*/ 135521 w 135521"/>
              <a:gd name="connsiteY2-56" fmla="*/ 124620 h 135375"/>
              <a:gd name="connsiteX3-57" fmla="*/ 10901 w 135521"/>
              <a:gd name="connsiteY3-58" fmla="*/ 124620 h 135375"/>
              <a:gd name="connsiteX4-59" fmla="*/ 10901 w 135521"/>
              <a:gd name="connsiteY4-60" fmla="*/ 0 h 135375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135521" h="135375">
                <a:moveTo>
                  <a:pt x="10901" y="0"/>
                </a:moveTo>
                <a:lnTo>
                  <a:pt x="39080" y="101997"/>
                </a:lnTo>
                <a:lnTo>
                  <a:pt x="135521" y="124620"/>
                </a:lnTo>
                <a:cubicBezTo>
                  <a:pt x="114751" y="130772"/>
                  <a:pt x="31671" y="145390"/>
                  <a:pt x="10901" y="124620"/>
                </a:cubicBezTo>
                <a:cubicBezTo>
                  <a:pt x="-9869" y="103850"/>
                  <a:pt x="4220" y="20770"/>
                  <a:pt x="109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2500"/>
          </a:bodyPr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5" name="L 形 16"/>
          <p:cNvSpPr/>
          <p:nvPr>
            <p:custDataLst>
              <p:tags r:id="rId6"/>
            </p:custDataLst>
          </p:nvPr>
        </p:nvSpPr>
        <p:spPr>
          <a:xfrm rot="5400000">
            <a:off x="619081" y="1672041"/>
            <a:ext cx="246735" cy="280556"/>
          </a:xfrm>
          <a:custGeom>
            <a:avLst/>
            <a:gdLst>
              <a:gd name="connsiteX0" fmla="*/ 0 w 124620"/>
              <a:gd name="connsiteY0" fmla="*/ 0 h 124620"/>
              <a:gd name="connsiteX1" fmla="*/ 40085 w 124620"/>
              <a:gd name="connsiteY1" fmla="*/ 0 h 124620"/>
              <a:gd name="connsiteX2" fmla="*/ 40085 w 124620"/>
              <a:gd name="connsiteY2" fmla="*/ 87710 h 124620"/>
              <a:gd name="connsiteX3" fmla="*/ 124620 w 124620"/>
              <a:gd name="connsiteY3" fmla="*/ 87710 h 124620"/>
              <a:gd name="connsiteX4" fmla="*/ 124620 w 124620"/>
              <a:gd name="connsiteY4" fmla="*/ 124620 h 124620"/>
              <a:gd name="connsiteX5" fmla="*/ 0 w 124620"/>
              <a:gd name="connsiteY5" fmla="*/ 124620 h 124620"/>
              <a:gd name="connsiteX6" fmla="*/ 0 w 124620"/>
              <a:gd name="connsiteY6" fmla="*/ 0 h 124620"/>
              <a:gd name="connsiteX0-1" fmla="*/ 10901 w 135521"/>
              <a:gd name="connsiteY0-2" fmla="*/ 0 h 135375"/>
              <a:gd name="connsiteX1-3" fmla="*/ 50986 w 135521"/>
              <a:gd name="connsiteY1-4" fmla="*/ 0 h 135375"/>
              <a:gd name="connsiteX2-5" fmla="*/ 50986 w 135521"/>
              <a:gd name="connsiteY2-6" fmla="*/ 87710 h 135375"/>
              <a:gd name="connsiteX3-7" fmla="*/ 135521 w 135521"/>
              <a:gd name="connsiteY3-8" fmla="*/ 87710 h 135375"/>
              <a:gd name="connsiteX4-9" fmla="*/ 135521 w 135521"/>
              <a:gd name="connsiteY4-10" fmla="*/ 124620 h 135375"/>
              <a:gd name="connsiteX5-11" fmla="*/ 10901 w 135521"/>
              <a:gd name="connsiteY5-12" fmla="*/ 124620 h 135375"/>
              <a:gd name="connsiteX6-13" fmla="*/ 10901 w 135521"/>
              <a:gd name="connsiteY6-14" fmla="*/ 0 h 135375"/>
              <a:gd name="connsiteX0-15" fmla="*/ 10901 w 135521"/>
              <a:gd name="connsiteY0-16" fmla="*/ 0 h 135375"/>
              <a:gd name="connsiteX1-17" fmla="*/ 50986 w 135521"/>
              <a:gd name="connsiteY1-18" fmla="*/ 0 h 135375"/>
              <a:gd name="connsiteX2-19" fmla="*/ 50986 w 135521"/>
              <a:gd name="connsiteY2-20" fmla="*/ 87710 h 135375"/>
              <a:gd name="connsiteX3-21" fmla="*/ 135521 w 135521"/>
              <a:gd name="connsiteY3-22" fmla="*/ 87710 h 135375"/>
              <a:gd name="connsiteX4-23" fmla="*/ 135521 w 135521"/>
              <a:gd name="connsiteY4-24" fmla="*/ 124620 h 135375"/>
              <a:gd name="connsiteX5-25" fmla="*/ 10901 w 135521"/>
              <a:gd name="connsiteY5-26" fmla="*/ 124620 h 135375"/>
              <a:gd name="connsiteX6-27" fmla="*/ 10901 w 135521"/>
              <a:gd name="connsiteY6-28" fmla="*/ 0 h 135375"/>
              <a:gd name="connsiteX0-29" fmla="*/ 10901 w 135521"/>
              <a:gd name="connsiteY0-30" fmla="*/ 0 h 135375"/>
              <a:gd name="connsiteX1-31" fmla="*/ 50986 w 135521"/>
              <a:gd name="connsiteY1-32" fmla="*/ 87710 h 135375"/>
              <a:gd name="connsiteX2-33" fmla="*/ 135521 w 135521"/>
              <a:gd name="connsiteY2-34" fmla="*/ 87710 h 135375"/>
              <a:gd name="connsiteX3-35" fmla="*/ 135521 w 135521"/>
              <a:gd name="connsiteY3-36" fmla="*/ 124620 h 135375"/>
              <a:gd name="connsiteX4-37" fmla="*/ 10901 w 135521"/>
              <a:gd name="connsiteY4-38" fmla="*/ 124620 h 135375"/>
              <a:gd name="connsiteX5-39" fmla="*/ 10901 w 135521"/>
              <a:gd name="connsiteY5-40" fmla="*/ 0 h 135375"/>
              <a:gd name="connsiteX0-41" fmla="*/ 10901 w 135521"/>
              <a:gd name="connsiteY0-42" fmla="*/ 0 h 135375"/>
              <a:gd name="connsiteX1-43" fmla="*/ 50986 w 135521"/>
              <a:gd name="connsiteY1-44" fmla="*/ 87710 h 135375"/>
              <a:gd name="connsiteX2-45" fmla="*/ 135521 w 135521"/>
              <a:gd name="connsiteY2-46" fmla="*/ 124620 h 135375"/>
              <a:gd name="connsiteX3-47" fmla="*/ 10901 w 135521"/>
              <a:gd name="connsiteY3-48" fmla="*/ 124620 h 135375"/>
              <a:gd name="connsiteX4-49" fmla="*/ 10901 w 135521"/>
              <a:gd name="connsiteY4-50" fmla="*/ 0 h 135375"/>
              <a:gd name="connsiteX0-51" fmla="*/ 10901 w 135521"/>
              <a:gd name="connsiteY0-52" fmla="*/ 0 h 135375"/>
              <a:gd name="connsiteX1-53" fmla="*/ 39080 w 135521"/>
              <a:gd name="connsiteY1-54" fmla="*/ 101997 h 135375"/>
              <a:gd name="connsiteX2-55" fmla="*/ 135521 w 135521"/>
              <a:gd name="connsiteY2-56" fmla="*/ 124620 h 135375"/>
              <a:gd name="connsiteX3-57" fmla="*/ 10901 w 135521"/>
              <a:gd name="connsiteY3-58" fmla="*/ 124620 h 135375"/>
              <a:gd name="connsiteX4-59" fmla="*/ 10901 w 135521"/>
              <a:gd name="connsiteY4-60" fmla="*/ 0 h 135375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135521" h="135375">
                <a:moveTo>
                  <a:pt x="10901" y="0"/>
                </a:moveTo>
                <a:lnTo>
                  <a:pt x="39080" y="101997"/>
                </a:lnTo>
                <a:lnTo>
                  <a:pt x="135521" y="124620"/>
                </a:lnTo>
                <a:cubicBezTo>
                  <a:pt x="114751" y="130772"/>
                  <a:pt x="31671" y="145390"/>
                  <a:pt x="10901" y="124620"/>
                </a:cubicBezTo>
                <a:cubicBezTo>
                  <a:pt x="-9869" y="103850"/>
                  <a:pt x="4220" y="20770"/>
                  <a:pt x="109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0000"/>
          </a:bodyPr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6" name="L 形 16"/>
          <p:cNvSpPr/>
          <p:nvPr>
            <p:custDataLst>
              <p:tags r:id="rId7"/>
            </p:custDataLst>
          </p:nvPr>
        </p:nvSpPr>
        <p:spPr>
          <a:xfrm rot="10800000">
            <a:off x="8261276" y="1688950"/>
            <a:ext cx="280555" cy="246734"/>
          </a:xfrm>
          <a:custGeom>
            <a:avLst/>
            <a:gdLst>
              <a:gd name="connsiteX0" fmla="*/ 0 w 124620"/>
              <a:gd name="connsiteY0" fmla="*/ 0 h 124620"/>
              <a:gd name="connsiteX1" fmla="*/ 40085 w 124620"/>
              <a:gd name="connsiteY1" fmla="*/ 0 h 124620"/>
              <a:gd name="connsiteX2" fmla="*/ 40085 w 124620"/>
              <a:gd name="connsiteY2" fmla="*/ 87710 h 124620"/>
              <a:gd name="connsiteX3" fmla="*/ 124620 w 124620"/>
              <a:gd name="connsiteY3" fmla="*/ 87710 h 124620"/>
              <a:gd name="connsiteX4" fmla="*/ 124620 w 124620"/>
              <a:gd name="connsiteY4" fmla="*/ 124620 h 124620"/>
              <a:gd name="connsiteX5" fmla="*/ 0 w 124620"/>
              <a:gd name="connsiteY5" fmla="*/ 124620 h 124620"/>
              <a:gd name="connsiteX6" fmla="*/ 0 w 124620"/>
              <a:gd name="connsiteY6" fmla="*/ 0 h 124620"/>
              <a:gd name="connsiteX0-1" fmla="*/ 10901 w 135521"/>
              <a:gd name="connsiteY0-2" fmla="*/ 0 h 135375"/>
              <a:gd name="connsiteX1-3" fmla="*/ 50986 w 135521"/>
              <a:gd name="connsiteY1-4" fmla="*/ 0 h 135375"/>
              <a:gd name="connsiteX2-5" fmla="*/ 50986 w 135521"/>
              <a:gd name="connsiteY2-6" fmla="*/ 87710 h 135375"/>
              <a:gd name="connsiteX3-7" fmla="*/ 135521 w 135521"/>
              <a:gd name="connsiteY3-8" fmla="*/ 87710 h 135375"/>
              <a:gd name="connsiteX4-9" fmla="*/ 135521 w 135521"/>
              <a:gd name="connsiteY4-10" fmla="*/ 124620 h 135375"/>
              <a:gd name="connsiteX5-11" fmla="*/ 10901 w 135521"/>
              <a:gd name="connsiteY5-12" fmla="*/ 124620 h 135375"/>
              <a:gd name="connsiteX6-13" fmla="*/ 10901 w 135521"/>
              <a:gd name="connsiteY6-14" fmla="*/ 0 h 135375"/>
              <a:gd name="connsiteX0-15" fmla="*/ 10901 w 135521"/>
              <a:gd name="connsiteY0-16" fmla="*/ 0 h 135375"/>
              <a:gd name="connsiteX1-17" fmla="*/ 50986 w 135521"/>
              <a:gd name="connsiteY1-18" fmla="*/ 0 h 135375"/>
              <a:gd name="connsiteX2-19" fmla="*/ 50986 w 135521"/>
              <a:gd name="connsiteY2-20" fmla="*/ 87710 h 135375"/>
              <a:gd name="connsiteX3-21" fmla="*/ 135521 w 135521"/>
              <a:gd name="connsiteY3-22" fmla="*/ 87710 h 135375"/>
              <a:gd name="connsiteX4-23" fmla="*/ 135521 w 135521"/>
              <a:gd name="connsiteY4-24" fmla="*/ 124620 h 135375"/>
              <a:gd name="connsiteX5-25" fmla="*/ 10901 w 135521"/>
              <a:gd name="connsiteY5-26" fmla="*/ 124620 h 135375"/>
              <a:gd name="connsiteX6-27" fmla="*/ 10901 w 135521"/>
              <a:gd name="connsiteY6-28" fmla="*/ 0 h 135375"/>
              <a:gd name="connsiteX0-29" fmla="*/ 10901 w 135521"/>
              <a:gd name="connsiteY0-30" fmla="*/ 0 h 135375"/>
              <a:gd name="connsiteX1-31" fmla="*/ 50986 w 135521"/>
              <a:gd name="connsiteY1-32" fmla="*/ 87710 h 135375"/>
              <a:gd name="connsiteX2-33" fmla="*/ 135521 w 135521"/>
              <a:gd name="connsiteY2-34" fmla="*/ 87710 h 135375"/>
              <a:gd name="connsiteX3-35" fmla="*/ 135521 w 135521"/>
              <a:gd name="connsiteY3-36" fmla="*/ 124620 h 135375"/>
              <a:gd name="connsiteX4-37" fmla="*/ 10901 w 135521"/>
              <a:gd name="connsiteY4-38" fmla="*/ 124620 h 135375"/>
              <a:gd name="connsiteX5-39" fmla="*/ 10901 w 135521"/>
              <a:gd name="connsiteY5-40" fmla="*/ 0 h 135375"/>
              <a:gd name="connsiteX0-41" fmla="*/ 10901 w 135521"/>
              <a:gd name="connsiteY0-42" fmla="*/ 0 h 135375"/>
              <a:gd name="connsiteX1-43" fmla="*/ 50986 w 135521"/>
              <a:gd name="connsiteY1-44" fmla="*/ 87710 h 135375"/>
              <a:gd name="connsiteX2-45" fmla="*/ 135521 w 135521"/>
              <a:gd name="connsiteY2-46" fmla="*/ 124620 h 135375"/>
              <a:gd name="connsiteX3-47" fmla="*/ 10901 w 135521"/>
              <a:gd name="connsiteY3-48" fmla="*/ 124620 h 135375"/>
              <a:gd name="connsiteX4-49" fmla="*/ 10901 w 135521"/>
              <a:gd name="connsiteY4-50" fmla="*/ 0 h 135375"/>
              <a:gd name="connsiteX0-51" fmla="*/ 10901 w 135521"/>
              <a:gd name="connsiteY0-52" fmla="*/ 0 h 135375"/>
              <a:gd name="connsiteX1-53" fmla="*/ 39080 w 135521"/>
              <a:gd name="connsiteY1-54" fmla="*/ 101997 h 135375"/>
              <a:gd name="connsiteX2-55" fmla="*/ 135521 w 135521"/>
              <a:gd name="connsiteY2-56" fmla="*/ 124620 h 135375"/>
              <a:gd name="connsiteX3-57" fmla="*/ 10901 w 135521"/>
              <a:gd name="connsiteY3-58" fmla="*/ 124620 h 135375"/>
              <a:gd name="connsiteX4-59" fmla="*/ 10901 w 135521"/>
              <a:gd name="connsiteY4-60" fmla="*/ 0 h 135375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135521" h="135375">
                <a:moveTo>
                  <a:pt x="10901" y="0"/>
                </a:moveTo>
                <a:lnTo>
                  <a:pt x="39080" y="101997"/>
                </a:lnTo>
                <a:lnTo>
                  <a:pt x="135521" y="124620"/>
                </a:lnTo>
                <a:cubicBezTo>
                  <a:pt x="114751" y="130772"/>
                  <a:pt x="31671" y="145390"/>
                  <a:pt x="10901" y="124620"/>
                </a:cubicBezTo>
                <a:cubicBezTo>
                  <a:pt x="-9869" y="103850"/>
                  <a:pt x="4220" y="20770"/>
                  <a:pt x="109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2500"/>
          </a:bodyPr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</p:spTree>
    <p:custDataLst>
      <p:tags r:id="rId8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334895" y="807879"/>
            <a:ext cx="3943350" cy="4876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4400" dirty="0">
                <a:latin typeface="华文行楷" panose="02010800040101010101" charset="-122"/>
                <a:ea typeface="华文行楷" panose="02010800040101010101" charset="-122"/>
              </a:rPr>
              <a:t>结语</a:t>
            </a:r>
            <a:endParaRPr lang="zh-CN" altLang="en-US" sz="4400" dirty="0">
              <a:latin typeface="华文行楷" panose="02010800040101010101" charset="-122"/>
              <a:ea typeface="华文行楷" panose="02010800040101010101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9580" y="4565015"/>
            <a:ext cx="2887980" cy="16840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18895" y="1591945"/>
            <a:ext cx="650621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en-US" altLang="zh-CN" sz="2400"/>
              <a:t>       </a:t>
            </a:r>
            <a:r>
              <a:rPr lang="zh-CN" altLang="en-US" sz="2400"/>
              <a:t>口腔微生物不仅与口腔疾病有关，更与全身性疾病有密切的联系。因此，请注重个人口腔卫生，定时检查口腔健康状况，选择安全、有效、适合的口腔防护产品，为自己的身体健康保驾护航！</a:t>
            </a:r>
            <a:endParaRPr lang="zh-CN" altLang="en-US" sz="2400"/>
          </a:p>
        </p:txBody>
      </p:sp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" name="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2561749" y="3185160"/>
            <a:ext cx="5153978" cy="48768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5000" dirty="0">
                <a:latin typeface="华文新魏" panose="02010800040101010101" charset="-122"/>
                <a:ea typeface="华文新魏" panose="02010800040101010101" charset="-122"/>
              </a:rPr>
              <a:t>谢谢！</a:t>
            </a:r>
            <a:endParaRPr lang="zh-CN" altLang="en-US" sz="15000" dirty="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 形 16"/>
          <p:cNvSpPr/>
          <p:nvPr>
            <p:custDataLst>
              <p:tags r:id="rId1"/>
            </p:custDataLst>
          </p:nvPr>
        </p:nvSpPr>
        <p:spPr>
          <a:xfrm>
            <a:off x="602171" y="5455160"/>
            <a:ext cx="280555" cy="246734"/>
          </a:xfrm>
          <a:custGeom>
            <a:avLst/>
            <a:gdLst>
              <a:gd name="connsiteX0" fmla="*/ 0 w 124620"/>
              <a:gd name="connsiteY0" fmla="*/ 0 h 124620"/>
              <a:gd name="connsiteX1" fmla="*/ 40085 w 124620"/>
              <a:gd name="connsiteY1" fmla="*/ 0 h 124620"/>
              <a:gd name="connsiteX2" fmla="*/ 40085 w 124620"/>
              <a:gd name="connsiteY2" fmla="*/ 87710 h 124620"/>
              <a:gd name="connsiteX3" fmla="*/ 124620 w 124620"/>
              <a:gd name="connsiteY3" fmla="*/ 87710 h 124620"/>
              <a:gd name="connsiteX4" fmla="*/ 124620 w 124620"/>
              <a:gd name="connsiteY4" fmla="*/ 124620 h 124620"/>
              <a:gd name="connsiteX5" fmla="*/ 0 w 124620"/>
              <a:gd name="connsiteY5" fmla="*/ 124620 h 124620"/>
              <a:gd name="connsiteX6" fmla="*/ 0 w 124620"/>
              <a:gd name="connsiteY6" fmla="*/ 0 h 124620"/>
              <a:gd name="connsiteX0-1" fmla="*/ 10901 w 135521"/>
              <a:gd name="connsiteY0-2" fmla="*/ 0 h 135375"/>
              <a:gd name="connsiteX1-3" fmla="*/ 50986 w 135521"/>
              <a:gd name="connsiteY1-4" fmla="*/ 0 h 135375"/>
              <a:gd name="connsiteX2-5" fmla="*/ 50986 w 135521"/>
              <a:gd name="connsiteY2-6" fmla="*/ 87710 h 135375"/>
              <a:gd name="connsiteX3-7" fmla="*/ 135521 w 135521"/>
              <a:gd name="connsiteY3-8" fmla="*/ 87710 h 135375"/>
              <a:gd name="connsiteX4-9" fmla="*/ 135521 w 135521"/>
              <a:gd name="connsiteY4-10" fmla="*/ 124620 h 135375"/>
              <a:gd name="connsiteX5-11" fmla="*/ 10901 w 135521"/>
              <a:gd name="connsiteY5-12" fmla="*/ 124620 h 135375"/>
              <a:gd name="connsiteX6-13" fmla="*/ 10901 w 135521"/>
              <a:gd name="connsiteY6-14" fmla="*/ 0 h 135375"/>
              <a:gd name="connsiteX0-15" fmla="*/ 10901 w 135521"/>
              <a:gd name="connsiteY0-16" fmla="*/ 0 h 135375"/>
              <a:gd name="connsiteX1-17" fmla="*/ 50986 w 135521"/>
              <a:gd name="connsiteY1-18" fmla="*/ 0 h 135375"/>
              <a:gd name="connsiteX2-19" fmla="*/ 50986 w 135521"/>
              <a:gd name="connsiteY2-20" fmla="*/ 87710 h 135375"/>
              <a:gd name="connsiteX3-21" fmla="*/ 135521 w 135521"/>
              <a:gd name="connsiteY3-22" fmla="*/ 87710 h 135375"/>
              <a:gd name="connsiteX4-23" fmla="*/ 135521 w 135521"/>
              <a:gd name="connsiteY4-24" fmla="*/ 124620 h 135375"/>
              <a:gd name="connsiteX5-25" fmla="*/ 10901 w 135521"/>
              <a:gd name="connsiteY5-26" fmla="*/ 124620 h 135375"/>
              <a:gd name="connsiteX6-27" fmla="*/ 10901 w 135521"/>
              <a:gd name="connsiteY6-28" fmla="*/ 0 h 135375"/>
              <a:gd name="connsiteX0-29" fmla="*/ 10901 w 135521"/>
              <a:gd name="connsiteY0-30" fmla="*/ 0 h 135375"/>
              <a:gd name="connsiteX1-31" fmla="*/ 50986 w 135521"/>
              <a:gd name="connsiteY1-32" fmla="*/ 87710 h 135375"/>
              <a:gd name="connsiteX2-33" fmla="*/ 135521 w 135521"/>
              <a:gd name="connsiteY2-34" fmla="*/ 87710 h 135375"/>
              <a:gd name="connsiteX3-35" fmla="*/ 135521 w 135521"/>
              <a:gd name="connsiteY3-36" fmla="*/ 124620 h 135375"/>
              <a:gd name="connsiteX4-37" fmla="*/ 10901 w 135521"/>
              <a:gd name="connsiteY4-38" fmla="*/ 124620 h 135375"/>
              <a:gd name="connsiteX5-39" fmla="*/ 10901 w 135521"/>
              <a:gd name="connsiteY5-40" fmla="*/ 0 h 135375"/>
              <a:gd name="connsiteX0-41" fmla="*/ 10901 w 135521"/>
              <a:gd name="connsiteY0-42" fmla="*/ 0 h 135375"/>
              <a:gd name="connsiteX1-43" fmla="*/ 50986 w 135521"/>
              <a:gd name="connsiteY1-44" fmla="*/ 87710 h 135375"/>
              <a:gd name="connsiteX2-45" fmla="*/ 135521 w 135521"/>
              <a:gd name="connsiteY2-46" fmla="*/ 124620 h 135375"/>
              <a:gd name="connsiteX3-47" fmla="*/ 10901 w 135521"/>
              <a:gd name="connsiteY3-48" fmla="*/ 124620 h 135375"/>
              <a:gd name="connsiteX4-49" fmla="*/ 10901 w 135521"/>
              <a:gd name="connsiteY4-50" fmla="*/ 0 h 135375"/>
              <a:gd name="connsiteX0-51" fmla="*/ 10901 w 135521"/>
              <a:gd name="connsiteY0-52" fmla="*/ 0 h 135375"/>
              <a:gd name="connsiteX1-53" fmla="*/ 39080 w 135521"/>
              <a:gd name="connsiteY1-54" fmla="*/ 101997 h 135375"/>
              <a:gd name="connsiteX2-55" fmla="*/ 135521 w 135521"/>
              <a:gd name="connsiteY2-56" fmla="*/ 124620 h 135375"/>
              <a:gd name="connsiteX3-57" fmla="*/ 10901 w 135521"/>
              <a:gd name="connsiteY3-58" fmla="*/ 124620 h 135375"/>
              <a:gd name="connsiteX4-59" fmla="*/ 10901 w 135521"/>
              <a:gd name="connsiteY4-60" fmla="*/ 0 h 135375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135521" h="135375">
                <a:moveTo>
                  <a:pt x="10901" y="0"/>
                </a:moveTo>
                <a:lnTo>
                  <a:pt x="39080" y="101997"/>
                </a:lnTo>
                <a:lnTo>
                  <a:pt x="135521" y="124620"/>
                </a:lnTo>
                <a:cubicBezTo>
                  <a:pt x="114751" y="130772"/>
                  <a:pt x="31671" y="145390"/>
                  <a:pt x="10901" y="124620"/>
                </a:cubicBezTo>
                <a:cubicBezTo>
                  <a:pt x="-9869" y="103850"/>
                  <a:pt x="4220" y="20770"/>
                  <a:pt x="109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25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4" name="L 形 16"/>
          <p:cNvSpPr/>
          <p:nvPr>
            <p:custDataLst>
              <p:tags r:id="rId2"/>
            </p:custDataLst>
          </p:nvPr>
        </p:nvSpPr>
        <p:spPr>
          <a:xfrm flipH="1">
            <a:off x="8261276" y="5455160"/>
            <a:ext cx="280555" cy="246734"/>
          </a:xfrm>
          <a:custGeom>
            <a:avLst/>
            <a:gdLst>
              <a:gd name="connsiteX0" fmla="*/ 0 w 124620"/>
              <a:gd name="connsiteY0" fmla="*/ 0 h 124620"/>
              <a:gd name="connsiteX1" fmla="*/ 40085 w 124620"/>
              <a:gd name="connsiteY1" fmla="*/ 0 h 124620"/>
              <a:gd name="connsiteX2" fmla="*/ 40085 w 124620"/>
              <a:gd name="connsiteY2" fmla="*/ 87710 h 124620"/>
              <a:gd name="connsiteX3" fmla="*/ 124620 w 124620"/>
              <a:gd name="connsiteY3" fmla="*/ 87710 h 124620"/>
              <a:gd name="connsiteX4" fmla="*/ 124620 w 124620"/>
              <a:gd name="connsiteY4" fmla="*/ 124620 h 124620"/>
              <a:gd name="connsiteX5" fmla="*/ 0 w 124620"/>
              <a:gd name="connsiteY5" fmla="*/ 124620 h 124620"/>
              <a:gd name="connsiteX6" fmla="*/ 0 w 124620"/>
              <a:gd name="connsiteY6" fmla="*/ 0 h 124620"/>
              <a:gd name="connsiteX0-1" fmla="*/ 10901 w 135521"/>
              <a:gd name="connsiteY0-2" fmla="*/ 0 h 135375"/>
              <a:gd name="connsiteX1-3" fmla="*/ 50986 w 135521"/>
              <a:gd name="connsiteY1-4" fmla="*/ 0 h 135375"/>
              <a:gd name="connsiteX2-5" fmla="*/ 50986 w 135521"/>
              <a:gd name="connsiteY2-6" fmla="*/ 87710 h 135375"/>
              <a:gd name="connsiteX3-7" fmla="*/ 135521 w 135521"/>
              <a:gd name="connsiteY3-8" fmla="*/ 87710 h 135375"/>
              <a:gd name="connsiteX4-9" fmla="*/ 135521 w 135521"/>
              <a:gd name="connsiteY4-10" fmla="*/ 124620 h 135375"/>
              <a:gd name="connsiteX5-11" fmla="*/ 10901 w 135521"/>
              <a:gd name="connsiteY5-12" fmla="*/ 124620 h 135375"/>
              <a:gd name="connsiteX6-13" fmla="*/ 10901 w 135521"/>
              <a:gd name="connsiteY6-14" fmla="*/ 0 h 135375"/>
              <a:gd name="connsiteX0-15" fmla="*/ 10901 w 135521"/>
              <a:gd name="connsiteY0-16" fmla="*/ 0 h 135375"/>
              <a:gd name="connsiteX1-17" fmla="*/ 50986 w 135521"/>
              <a:gd name="connsiteY1-18" fmla="*/ 0 h 135375"/>
              <a:gd name="connsiteX2-19" fmla="*/ 50986 w 135521"/>
              <a:gd name="connsiteY2-20" fmla="*/ 87710 h 135375"/>
              <a:gd name="connsiteX3-21" fmla="*/ 135521 w 135521"/>
              <a:gd name="connsiteY3-22" fmla="*/ 87710 h 135375"/>
              <a:gd name="connsiteX4-23" fmla="*/ 135521 w 135521"/>
              <a:gd name="connsiteY4-24" fmla="*/ 124620 h 135375"/>
              <a:gd name="connsiteX5-25" fmla="*/ 10901 w 135521"/>
              <a:gd name="connsiteY5-26" fmla="*/ 124620 h 135375"/>
              <a:gd name="connsiteX6-27" fmla="*/ 10901 w 135521"/>
              <a:gd name="connsiteY6-28" fmla="*/ 0 h 135375"/>
              <a:gd name="connsiteX0-29" fmla="*/ 10901 w 135521"/>
              <a:gd name="connsiteY0-30" fmla="*/ 0 h 135375"/>
              <a:gd name="connsiteX1-31" fmla="*/ 50986 w 135521"/>
              <a:gd name="connsiteY1-32" fmla="*/ 87710 h 135375"/>
              <a:gd name="connsiteX2-33" fmla="*/ 135521 w 135521"/>
              <a:gd name="connsiteY2-34" fmla="*/ 87710 h 135375"/>
              <a:gd name="connsiteX3-35" fmla="*/ 135521 w 135521"/>
              <a:gd name="connsiteY3-36" fmla="*/ 124620 h 135375"/>
              <a:gd name="connsiteX4-37" fmla="*/ 10901 w 135521"/>
              <a:gd name="connsiteY4-38" fmla="*/ 124620 h 135375"/>
              <a:gd name="connsiteX5-39" fmla="*/ 10901 w 135521"/>
              <a:gd name="connsiteY5-40" fmla="*/ 0 h 135375"/>
              <a:gd name="connsiteX0-41" fmla="*/ 10901 w 135521"/>
              <a:gd name="connsiteY0-42" fmla="*/ 0 h 135375"/>
              <a:gd name="connsiteX1-43" fmla="*/ 50986 w 135521"/>
              <a:gd name="connsiteY1-44" fmla="*/ 87710 h 135375"/>
              <a:gd name="connsiteX2-45" fmla="*/ 135521 w 135521"/>
              <a:gd name="connsiteY2-46" fmla="*/ 124620 h 135375"/>
              <a:gd name="connsiteX3-47" fmla="*/ 10901 w 135521"/>
              <a:gd name="connsiteY3-48" fmla="*/ 124620 h 135375"/>
              <a:gd name="connsiteX4-49" fmla="*/ 10901 w 135521"/>
              <a:gd name="connsiteY4-50" fmla="*/ 0 h 135375"/>
              <a:gd name="connsiteX0-51" fmla="*/ 10901 w 135521"/>
              <a:gd name="connsiteY0-52" fmla="*/ 0 h 135375"/>
              <a:gd name="connsiteX1-53" fmla="*/ 39080 w 135521"/>
              <a:gd name="connsiteY1-54" fmla="*/ 101997 h 135375"/>
              <a:gd name="connsiteX2-55" fmla="*/ 135521 w 135521"/>
              <a:gd name="connsiteY2-56" fmla="*/ 124620 h 135375"/>
              <a:gd name="connsiteX3-57" fmla="*/ 10901 w 135521"/>
              <a:gd name="connsiteY3-58" fmla="*/ 124620 h 135375"/>
              <a:gd name="connsiteX4-59" fmla="*/ 10901 w 135521"/>
              <a:gd name="connsiteY4-60" fmla="*/ 0 h 135375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135521" h="135375">
                <a:moveTo>
                  <a:pt x="10901" y="0"/>
                </a:moveTo>
                <a:lnTo>
                  <a:pt x="39080" y="101997"/>
                </a:lnTo>
                <a:lnTo>
                  <a:pt x="135521" y="124620"/>
                </a:lnTo>
                <a:cubicBezTo>
                  <a:pt x="114751" y="130772"/>
                  <a:pt x="31671" y="145390"/>
                  <a:pt x="10901" y="124620"/>
                </a:cubicBezTo>
                <a:cubicBezTo>
                  <a:pt x="-9869" y="103850"/>
                  <a:pt x="4220" y="20770"/>
                  <a:pt x="109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25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5" name="L 形 16"/>
          <p:cNvSpPr/>
          <p:nvPr>
            <p:custDataLst>
              <p:tags r:id="rId3"/>
            </p:custDataLst>
          </p:nvPr>
        </p:nvSpPr>
        <p:spPr>
          <a:xfrm rot="5400000">
            <a:off x="619081" y="1672041"/>
            <a:ext cx="246735" cy="280556"/>
          </a:xfrm>
          <a:custGeom>
            <a:avLst/>
            <a:gdLst>
              <a:gd name="connsiteX0" fmla="*/ 0 w 124620"/>
              <a:gd name="connsiteY0" fmla="*/ 0 h 124620"/>
              <a:gd name="connsiteX1" fmla="*/ 40085 w 124620"/>
              <a:gd name="connsiteY1" fmla="*/ 0 h 124620"/>
              <a:gd name="connsiteX2" fmla="*/ 40085 w 124620"/>
              <a:gd name="connsiteY2" fmla="*/ 87710 h 124620"/>
              <a:gd name="connsiteX3" fmla="*/ 124620 w 124620"/>
              <a:gd name="connsiteY3" fmla="*/ 87710 h 124620"/>
              <a:gd name="connsiteX4" fmla="*/ 124620 w 124620"/>
              <a:gd name="connsiteY4" fmla="*/ 124620 h 124620"/>
              <a:gd name="connsiteX5" fmla="*/ 0 w 124620"/>
              <a:gd name="connsiteY5" fmla="*/ 124620 h 124620"/>
              <a:gd name="connsiteX6" fmla="*/ 0 w 124620"/>
              <a:gd name="connsiteY6" fmla="*/ 0 h 124620"/>
              <a:gd name="connsiteX0-1" fmla="*/ 10901 w 135521"/>
              <a:gd name="connsiteY0-2" fmla="*/ 0 h 135375"/>
              <a:gd name="connsiteX1-3" fmla="*/ 50986 w 135521"/>
              <a:gd name="connsiteY1-4" fmla="*/ 0 h 135375"/>
              <a:gd name="connsiteX2-5" fmla="*/ 50986 w 135521"/>
              <a:gd name="connsiteY2-6" fmla="*/ 87710 h 135375"/>
              <a:gd name="connsiteX3-7" fmla="*/ 135521 w 135521"/>
              <a:gd name="connsiteY3-8" fmla="*/ 87710 h 135375"/>
              <a:gd name="connsiteX4-9" fmla="*/ 135521 w 135521"/>
              <a:gd name="connsiteY4-10" fmla="*/ 124620 h 135375"/>
              <a:gd name="connsiteX5-11" fmla="*/ 10901 w 135521"/>
              <a:gd name="connsiteY5-12" fmla="*/ 124620 h 135375"/>
              <a:gd name="connsiteX6-13" fmla="*/ 10901 w 135521"/>
              <a:gd name="connsiteY6-14" fmla="*/ 0 h 135375"/>
              <a:gd name="connsiteX0-15" fmla="*/ 10901 w 135521"/>
              <a:gd name="connsiteY0-16" fmla="*/ 0 h 135375"/>
              <a:gd name="connsiteX1-17" fmla="*/ 50986 w 135521"/>
              <a:gd name="connsiteY1-18" fmla="*/ 0 h 135375"/>
              <a:gd name="connsiteX2-19" fmla="*/ 50986 w 135521"/>
              <a:gd name="connsiteY2-20" fmla="*/ 87710 h 135375"/>
              <a:gd name="connsiteX3-21" fmla="*/ 135521 w 135521"/>
              <a:gd name="connsiteY3-22" fmla="*/ 87710 h 135375"/>
              <a:gd name="connsiteX4-23" fmla="*/ 135521 w 135521"/>
              <a:gd name="connsiteY4-24" fmla="*/ 124620 h 135375"/>
              <a:gd name="connsiteX5-25" fmla="*/ 10901 w 135521"/>
              <a:gd name="connsiteY5-26" fmla="*/ 124620 h 135375"/>
              <a:gd name="connsiteX6-27" fmla="*/ 10901 w 135521"/>
              <a:gd name="connsiteY6-28" fmla="*/ 0 h 135375"/>
              <a:gd name="connsiteX0-29" fmla="*/ 10901 w 135521"/>
              <a:gd name="connsiteY0-30" fmla="*/ 0 h 135375"/>
              <a:gd name="connsiteX1-31" fmla="*/ 50986 w 135521"/>
              <a:gd name="connsiteY1-32" fmla="*/ 87710 h 135375"/>
              <a:gd name="connsiteX2-33" fmla="*/ 135521 w 135521"/>
              <a:gd name="connsiteY2-34" fmla="*/ 87710 h 135375"/>
              <a:gd name="connsiteX3-35" fmla="*/ 135521 w 135521"/>
              <a:gd name="connsiteY3-36" fmla="*/ 124620 h 135375"/>
              <a:gd name="connsiteX4-37" fmla="*/ 10901 w 135521"/>
              <a:gd name="connsiteY4-38" fmla="*/ 124620 h 135375"/>
              <a:gd name="connsiteX5-39" fmla="*/ 10901 w 135521"/>
              <a:gd name="connsiteY5-40" fmla="*/ 0 h 135375"/>
              <a:gd name="connsiteX0-41" fmla="*/ 10901 w 135521"/>
              <a:gd name="connsiteY0-42" fmla="*/ 0 h 135375"/>
              <a:gd name="connsiteX1-43" fmla="*/ 50986 w 135521"/>
              <a:gd name="connsiteY1-44" fmla="*/ 87710 h 135375"/>
              <a:gd name="connsiteX2-45" fmla="*/ 135521 w 135521"/>
              <a:gd name="connsiteY2-46" fmla="*/ 124620 h 135375"/>
              <a:gd name="connsiteX3-47" fmla="*/ 10901 w 135521"/>
              <a:gd name="connsiteY3-48" fmla="*/ 124620 h 135375"/>
              <a:gd name="connsiteX4-49" fmla="*/ 10901 w 135521"/>
              <a:gd name="connsiteY4-50" fmla="*/ 0 h 135375"/>
              <a:gd name="connsiteX0-51" fmla="*/ 10901 w 135521"/>
              <a:gd name="connsiteY0-52" fmla="*/ 0 h 135375"/>
              <a:gd name="connsiteX1-53" fmla="*/ 39080 w 135521"/>
              <a:gd name="connsiteY1-54" fmla="*/ 101997 h 135375"/>
              <a:gd name="connsiteX2-55" fmla="*/ 135521 w 135521"/>
              <a:gd name="connsiteY2-56" fmla="*/ 124620 h 135375"/>
              <a:gd name="connsiteX3-57" fmla="*/ 10901 w 135521"/>
              <a:gd name="connsiteY3-58" fmla="*/ 124620 h 135375"/>
              <a:gd name="connsiteX4-59" fmla="*/ 10901 w 135521"/>
              <a:gd name="connsiteY4-60" fmla="*/ 0 h 135375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135521" h="135375">
                <a:moveTo>
                  <a:pt x="10901" y="0"/>
                </a:moveTo>
                <a:lnTo>
                  <a:pt x="39080" y="101997"/>
                </a:lnTo>
                <a:lnTo>
                  <a:pt x="135521" y="124620"/>
                </a:lnTo>
                <a:cubicBezTo>
                  <a:pt x="114751" y="130772"/>
                  <a:pt x="31671" y="145390"/>
                  <a:pt x="10901" y="124620"/>
                </a:cubicBezTo>
                <a:cubicBezTo>
                  <a:pt x="-9869" y="103850"/>
                  <a:pt x="4220" y="20770"/>
                  <a:pt x="109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6" name="L 形 16"/>
          <p:cNvSpPr/>
          <p:nvPr>
            <p:custDataLst>
              <p:tags r:id="rId4"/>
            </p:custDataLst>
          </p:nvPr>
        </p:nvSpPr>
        <p:spPr>
          <a:xfrm rot="10800000">
            <a:off x="8261276" y="1688950"/>
            <a:ext cx="280555" cy="246734"/>
          </a:xfrm>
          <a:custGeom>
            <a:avLst/>
            <a:gdLst>
              <a:gd name="connsiteX0" fmla="*/ 0 w 124620"/>
              <a:gd name="connsiteY0" fmla="*/ 0 h 124620"/>
              <a:gd name="connsiteX1" fmla="*/ 40085 w 124620"/>
              <a:gd name="connsiteY1" fmla="*/ 0 h 124620"/>
              <a:gd name="connsiteX2" fmla="*/ 40085 w 124620"/>
              <a:gd name="connsiteY2" fmla="*/ 87710 h 124620"/>
              <a:gd name="connsiteX3" fmla="*/ 124620 w 124620"/>
              <a:gd name="connsiteY3" fmla="*/ 87710 h 124620"/>
              <a:gd name="connsiteX4" fmla="*/ 124620 w 124620"/>
              <a:gd name="connsiteY4" fmla="*/ 124620 h 124620"/>
              <a:gd name="connsiteX5" fmla="*/ 0 w 124620"/>
              <a:gd name="connsiteY5" fmla="*/ 124620 h 124620"/>
              <a:gd name="connsiteX6" fmla="*/ 0 w 124620"/>
              <a:gd name="connsiteY6" fmla="*/ 0 h 124620"/>
              <a:gd name="connsiteX0-1" fmla="*/ 10901 w 135521"/>
              <a:gd name="connsiteY0-2" fmla="*/ 0 h 135375"/>
              <a:gd name="connsiteX1-3" fmla="*/ 50986 w 135521"/>
              <a:gd name="connsiteY1-4" fmla="*/ 0 h 135375"/>
              <a:gd name="connsiteX2-5" fmla="*/ 50986 w 135521"/>
              <a:gd name="connsiteY2-6" fmla="*/ 87710 h 135375"/>
              <a:gd name="connsiteX3-7" fmla="*/ 135521 w 135521"/>
              <a:gd name="connsiteY3-8" fmla="*/ 87710 h 135375"/>
              <a:gd name="connsiteX4-9" fmla="*/ 135521 w 135521"/>
              <a:gd name="connsiteY4-10" fmla="*/ 124620 h 135375"/>
              <a:gd name="connsiteX5-11" fmla="*/ 10901 w 135521"/>
              <a:gd name="connsiteY5-12" fmla="*/ 124620 h 135375"/>
              <a:gd name="connsiteX6-13" fmla="*/ 10901 w 135521"/>
              <a:gd name="connsiteY6-14" fmla="*/ 0 h 135375"/>
              <a:gd name="connsiteX0-15" fmla="*/ 10901 w 135521"/>
              <a:gd name="connsiteY0-16" fmla="*/ 0 h 135375"/>
              <a:gd name="connsiteX1-17" fmla="*/ 50986 w 135521"/>
              <a:gd name="connsiteY1-18" fmla="*/ 0 h 135375"/>
              <a:gd name="connsiteX2-19" fmla="*/ 50986 w 135521"/>
              <a:gd name="connsiteY2-20" fmla="*/ 87710 h 135375"/>
              <a:gd name="connsiteX3-21" fmla="*/ 135521 w 135521"/>
              <a:gd name="connsiteY3-22" fmla="*/ 87710 h 135375"/>
              <a:gd name="connsiteX4-23" fmla="*/ 135521 w 135521"/>
              <a:gd name="connsiteY4-24" fmla="*/ 124620 h 135375"/>
              <a:gd name="connsiteX5-25" fmla="*/ 10901 w 135521"/>
              <a:gd name="connsiteY5-26" fmla="*/ 124620 h 135375"/>
              <a:gd name="connsiteX6-27" fmla="*/ 10901 w 135521"/>
              <a:gd name="connsiteY6-28" fmla="*/ 0 h 135375"/>
              <a:gd name="connsiteX0-29" fmla="*/ 10901 w 135521"/>
              <a:gd name="connsiteY0-30" fmla="*/ 0 h 135375"/>
              <a:gd name="connsiteX1-31" fmla="*/ 50986 w 135521"/>
              <a:gd name="connsiteY1-32" fmla="*/ 87710 h 135375"/>
              <a:gd name="connsiteX2-33" fmla="*/ 135521 w 135521"/>
              <a:gd name="connsiteY2-34" fmla="*/ 87710 h 135375"/>
              <a:gd name="connsiteX3-35" fmla="*/ 135521 w 135521"/>
              <a:gd name="connsiteY3-36" fmla="*/ 124620 h 135375"/>
              <a:gd name="connsiteX4-37" fmla="*/ 10901 w 135521"/>
              <a:gd name="connsiteY4-38" fmla="*/ 124620 h 135375"/>
              <a:gd name="connsiteX5-39" fmla="*/ 10901 w 135521"/>
              <a:gd name="connsiteY5-40" fmla="*/ 0 h 135375"/>
              <a:gd name="connsiteX0-41" fmla="*/ 10901 w 135521"/>
              <a:gd name="connsiteY0-42" fmla="*/ 0 h 135375"/>
              <a:gd name="connsiteX1-43" fmla="*/ 50986 w 135521"/>
              <a:gd name="connsiteY1-44" fmla="*/ 87710 h 135375"/>
              <a:gd name="connsiteX2-45" fmla="*/ 135521 w 135521"/>
              <a:gd name="connsiteY2-46" fmla="*/ 124620 h 135375"/>
              <a:gd name="connsiteX3-47" fmla="*/ 10901 w 135521"/>
              <a:gd name="connsiteY3-48" fmla="*/ 124620 h 135375"/>
              <a:gd name="connsiteX4-49" fmla="*/ 10901 w 135521"/>
              <a:gd name="connsiteY4-50" fmla="*/ 0 h 135375"/>
              <a:gd name="connsiteX0-51" fmla="*/ 10901 w 135521"/>
              <a:gd name="connsiteY0-52" fmla="*/ 0 h 135375"/>
              <a:gd name="connsiteX1-53" fmla="*/ 39080 w 135521"/>
              <a:gd name="connsiteY1-54" fmla="*/ 101997 h 135375"/>
              <a:gd name="connsiteX2-55" fmla="*/ 135521 w 135521"/>
              <a:gd name="connsiteY2-56" fmla="*/ 124620 h 135375"/>
              <a:gd name="connsiteX3-57" fmla="*/ 10901 w 135521"/>
              <a:gd name="connsiteY3-58" fmla="*/ 124620 h 135375"/>
              <a:gd name="connsiteX4-59" fmla="*/ 10901 w 135521"/>
              <a:gd name="connsiteY4-60" fmla="*/ 0 h 135375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135521" h="135375">
                <a:moveTo>
                  <a:pt x="10901" y="0"/>
                </a:moveTo>
                <a:lnTo>
                  <a:pt x="39080" y="101997"/>
                </a:lnTo>
                <a:lnTo>
                  <a:pt x="135521" y="124620"/>
                </a:lnTo>
                <a:cubicBezTo>
                  <a:pt x="114751" y="130772"/>
                  <a:pt x="31671" y="145390"/>
                  <a:pt x="10901" y="124620"/>
                </a:cubicBezTo>
                <a:cubicBezTo>
                  <a:pt x="-9869" y="103850"/>
                  <a:pt x="4220" y="20770"/>
                  <a:pt x="109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25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-997426" y="855186"/>
            <a:ext cx="7886700" cy="487457"/>
          </a:xfrm>
        </p:spPr>
        <p:txBody>
          <a:bodyPr>
            <a:noAutofit/>
          </a:bodyPr>
          <a:lstStyle/>
          <a:p>
            <a:r>
              <a:rPr lang="zh-CN" altLang="en-US" sz="3200" dirty="0"/>
              <a:t>引言：</a:t>
            </a:r>
            <a:r>
              <a:rPr lang="zh-CN" altLang="en-US" sz="3200" dirty="0"/>
              <a:t>研究口腔微生物的意义</a:t>
            </a:r>
            <a:endParaRPr lang="zh-CN" altLang="en-US" sz="3200" dirty="0"/>
          </a:p>
        </p:txBody>
      </p:sp>
      <p:sp>
        <p:nvSpPr>
          <p:cNvPr id="6" name="内容占位符 5"/>
          <p:cNvSpPr>
            <a:spLocks noGrp="1"/>
          </p:cNvSpPr>
          <p:nvPr>
            <p:ph idx="1"/>
            <p:custDataLst>
              <p:tags r:id="rId6"/>
            </p:custDataLst>
          </p:nvPr>
        </p:nvSpPr>
        <p:spPr>
          <a:xfrm>
            <a:off x="993140" y="1828800"/>
            <a:ext cx="7157085" cy="3077845"/>
          </a:xfrm>
        </p:spPr>
        <p:txBody>
          <a:bodyPr>
            <a:normAutofit fontScale="25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1500" b="1" dirty="0" err="1" smtClean="0">
                <a:solidFill>
                  <a:schemeClr val="tx2"/>
                </a:solidFill>
              </a:rPr>
              <a:t>　</a:t>
            </a:r>
            <a:r>
              <a:rPr lang="zh-CN" altLang="en-US" sz="1400" b="1" dirty="0" err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</a:t>
            </a:r>
            <a:endParaRPr lang="zh-CN" sz="6000" b="1" dirty="0" err="1" smtClean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6000" b="1" dirty="0" err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中国蛀牙、牙周病等口腔病患病率高达</a:t>
            </a:r>
            <a:r>
              <a:rPr lang="zh-CN" altLang="en-US" sz="6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97.6%</a:t>
            </a:r>
            <a:r>
              <a:rPr lang="zh-CN" altLang="en-US" sz="6000" b="1" dirty="0" err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，几乎人人都有牙病。</a:t>
            </a:r>
            <a:r>
              <a:rPr sz="6000" b="1" dirty="0" err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在中国中小学生中，龋齿患病率均为</a:t>
            </a:r>
            <a:r>
              <a:rPr sz="6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60～70</a:t>
            </a:r>
            <a:r>
              <a:rPr lang="zh-CN" sz="6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％</a:t>
            </a:r>
            <a:r>
              <a:rPr lang="zh-CN" sz="6000" b="1" dirty="0" err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，</a:t>
            </a:r>
            <a:r>
              <a:rPr sz="6000" b="1" dirty="0" err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发病率高，分布广。是口腔主要的常见病，也是人类最普遍的疾病之一，世界卫生组织已将其与肿瘤和心血管疾病并列为人类</a:t>
            </a:r>
            <a:r>
              <a:rPr sz="6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三大重点防治疾病</a:t>
            </a:r>
            <a:r>
              <a:rPr sz="6000" b="1" dirty="0" err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r>
              <a:rPr lang="zh-CN" sz="6000" b="1" dirty="0" err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当今</a:t>
            </a:r>
            <a:r>
              <a:rPr sz="6000" b="1" dirty="0" err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中国牙科治疗的市场大约</a:t>
            </a:r>
            <a:r>
              <a:rPr sz="6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600亿</a:t>
            </a:r>
            <a:r>
              <a:rPr sz="6000" b="1" dirty="0" err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人民币，每年</a:t>
            </a:r>
            <a:r>
              <a:rPr sz="6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25%</a:t>
            </a:r>
            <a:r>
              <a:rPr sz="6000" b="1" dirty="0" err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以上的成长。</a:t>
            </a:r>
            <a:r>
              <a:rPr lang="zh-CN" sz="6000" b="1" dirty="0" err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可见微生物引起的口腔疾病的普遍性、重要性，及越来越受到人们重视。</a:t>
            </a:r>
            <a:endParaRPr lang="zh-CN" sz="6000" b="1" dirty="0" err="1" smtClean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SzTx/>
              <a:buNone/>
            </a:pPr>
            <a:endParaRPr lang="zh-CN" altLang="en-US" sz="6000" b="1" dirty="0" err="1" smtClean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6000" b="1" dirty="0" err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　　当微生物群落与宿主间生态关系失衡时，可诱发多种</a:t>
            </a:r>
            <a:r>
              <a:rPr lang="zh-CN" altLang="en-US" sz="6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口腔感染性疾病</a:t>
            </a:r>
            <a:r>
              <a:rPr lang="zh-CN" altLang="en-US" sz="6000" b="1" dirty="0" err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，包括龋病、牙髓根尖周病、牙周病、智齿冠周炎、颌骨骨髓炎等，严重危害口腔健康。更重要的是，口腔微生物群落与口腔肿瘤、糖尿病、类风湿性关节炎、心血管疾病及早产等</a:t>
            </a:r>
            <a:r>
              <a:rPr lang="zh-CN" altLang="en-US" sz="6000" b="1" dirty="0" err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系统性疾病紧密相关</a:t>
            </a:r>
            <a:r>
              <a:rPr lang="zh-CN" altLang="en-US" sz="6000" b="1" dirty="0" err="1" smtClean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，口腔微生物群落结构特征可作为口腔及全身健康预警的重要标记。</a:t>
            </a:r>
            <a:endParaRPr lang="zh-CN" altLang="en-US" sz="6000" b="1" dirty="0" err="1" smtClean="0">
              <a:solidFill>
                <a:schemeClr val="tx2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SzTx/>
              <a:buNone/>
            </a:pPr>
            <a:r>
              <a:rPr lang="zh-CN" altLang="en-US" sz="6000" b="0" dirty="0" err="1" smtClean="0">
                <a:solidFill>
                  <a:schemeClr val="tx2"/>
                </a:solidFill>
              </a:rPr>
              <a:t>　　</a:t>
            </a:r>
            <a:endParaRPr lang="zh-CN" sz="6000" b="0" dirty="0" err="1" smtClean="0">
              <a:solidFill>
                <a:schemeClr val="tx2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5215" y="107315"/>
            <a:ext cx="2625090" cy="1721485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2037864" y="975269"/>
            <a:ext cx="5225266" cy="4908641"/>
            <a:chOff x="3877" y="1708"/>
            <a:chExt cx="8229" cy="7730"/>
          </a:xfrm>
        </p:grpSpPr>
        <p:sp>
          <p:nvSpPr>
            <p:cNvPr id="88" name="椭圆 87"/>
            <p:cNvSpPr/>
            <p:nvPr>
              <p:custDataLst>
                <p:tags r:id="rId1"/>
              </p:custDataLst>
            </p:nvPr>
          </p:nvSpPr>
          <p:spPr>
            <a:xfrm>
              <a:off x="3877" y="1708"/>
              <a:ext cx="1557" cy="155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>
              <a:normAutofit/>
            </a:bodyPr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2700" b="1" smtClean="0">
                  <a:solidFill>
                    <a:schemeClr val="bg1"/>
                  </a:solidFill>
                  <a:latin typeface="+mj-lt"/>
                  <a:ea typeface="+mj-ea"/>
                  <a:cs typeface="+mj-cs"/>
                </a:rPr>
                <a:t>目录</a:t>
              </a:r>
              <a:endParaRPr lang="zh-CN" altLang="en-US" sz="2700" b="1" smtClean="0">
                <a:solidFill>
                  <a:schemeClr val="bg1"/>
                </a:solidFill>
                <a:latin typeface="+mj-lt"/>
                <a:ea typeface="+mj-ea"/>
                <a:cs typeface="+mj-cs"/>
              </a:endParaRPr>
            </a:p>
          </p:txBody>
        </p:sp>
        <p:sp>
          <p:nvSpPr>
            <p:cNvPr id="110" name="任意多边形 109"/>
            <p:cNvSpPr/>
            <p:nvPr>
              <p:custDataLst>
                <p:tags r:id="rId2"/>
              </p:custDataLst>
            </p:nvPr>
          </p:nvSpPr>
          <p:spPr>
            <a:xfrm>
              <a:off x="4613" y="2465"/>
              <a:ext cx="86" cy="6973"/>
            </a:xfrm>
            <a:custGeom>
              <a:avLst/>
              <a:gdLst>
                <a:gd name="connsiteX0" fmla="*/ 0 w 72000"/>
                <a:gd name="connsiteY0" fmla="*/ 0 h 5904140"/>
                <a:gd name="connsiteX1" fmla="*/ 72000 w 72000"/>
                <a:gd name="connsiteY1" fmla="*/ 0 h 5904140"/>
                <a:gd name="connsiteX2" fmla="*/ 72000 w 72000"/>
                <a:gd name="connsiteY2" fmla="*/ 5904140 h 5904140"/>
                <a:gd name="connsiteX3" fmla="*/ 0 w 72000"/>
                <a:gd name="connsiteY3" fmla="*/ 5904140 h 59041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000" h="5904140">
                  <a:moveTo>
                    <a:pt x="0" y="0"/>
                  </a:moveTo>
                  <a:lnTo>
                    <a:pt x="72000" y="0"/>
                  </a:lnTo>
                  <a:lnTo>
                    <a:pt x="72000" y="5904140"/>
                  </a:lnTo>
                  <a:lnTo>
                    <a:pt x="0" y="590414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86" name="椭圆 85"/>
            <p:cNvSpPr/>
            <p:nvPr>
              <p:custDataLst>
                <p:tags r:id="rId3"/>
              </p:custDataLst>
            </p:nvPr>
          </p:nvSpPr>
          <p:spPr>
            <a:xfrm>
              <a:off x="4409" y="4292"/>
              <a:ext cx="495" cy="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1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23" name="文本框 22"/>
            <p:cNvSpPr txBox="1"/>
            <p:nvPr>
              <p:custDataLst>
                <p:tags r:id="rId4"/>
              </p:custDataLst>
            </p:nvPr>
          </p:nvSpPr>
          <p:spPr>
            <a:xfrm>
              <a:off x="5372" y="5105"/>
              <a:ext cx="6311" cy="765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pc="200" dirty="0">
                  <a:solidFill>
                    <a:schemeClr val="tx2"/>
                  </a:solidFill>
                  <a:latin typeface="+mn-lt"/>
                  <a:ea typeface="+mn-ea"/>
                </a:rPr>
                <a:t>口腔常见微生物</a:t>
              </a:r>
              <a:endParaRPr lang="zh-CN" altLang="en-US" sz="2400" spc="200" dirty="0">
                <a:solidFill>
                  <a:schemeClr val="tx2"/>
                </a:solidFill>
                <a:latin typeface="+mn-lt"/>
                <a:ea typeface="+mn-ea"/>
              </a:endParaRPr>
            </a:p>
          </p:txBody>
        </p:sp>
        <p:sp>
          <p:nvSpPr>
            <p:cNvPr id="25" name="等腰三角形 24"/>
            <p:cNvSpPr/>
            <p:nvPr>
              <p:custDataLst>
                <p:tags r:id="rId5"/>
              </p:custDataLst>
            </p:nvPr>
          </p:nvSpPr>
          <p:spPr>
            <a:xfrm rot="5400000">
              <a:off x="4945" y="4481"/>
              <a:ext cx="135" cy="116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114" name="椭圆 113"/>
            <p:cNvSpPr/>
            <p:nvPr>
              <p:custDataLst>
                <p:tags r:id="rId6"/>
              </p:custDataLst>
            </p:nvPr>
          </p:nvSpPr>
          <p:spPr>
            <a:xfrm>
              <a:off x="4409" y="5242"/>
              <a:ext cx="495" cy="4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2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115" name="文本框 114"/>
            <p:cNvSpPr txBox="1"/>
            <p:nvPr>
              <p:custDataLst>
                <p:tags r:id="rId7"/>
              </p:custDataLst>
            </p:nvPr>
          </p:nvSpPr>
          <p:spPr>
            <a:xfrm>
              <a:off x="5372" y="6058"/>
              <a:ext cx="6311" cy="761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pc="200" dirty="0">
                  <a:solidFill>
                    <a:schemeClr val="tx2"/>
                  </a:solidFill>
                  <a:latin typeface="+mn-lt"/>
                  <a:ea typeface="+mn-ea"/>
                </a:rPr>
                <a:t>口腔微生物危害</a:t>
              </a:r>
              <a:endParaRPr lang="zh-CN" altLang="en-US" sz="2400" spc="200" dirty="0">
                <a:solidFill>
                  <a:schemeClr val="tx2"/>
                </a:solidFill>
                <a:latin typeface="+mn-lt"/>
                <a:ea typeface="+mn-ea"/>
              </a:endParaRPr>
            </a:p>
          </p:txBody>
        </p:sp>
        <p:sp>
          <p:nvSpPr>
            <p:cNvPr id="138" name="等腰三角形 137"/>
            <p:cNvSpPr/>
            <p:nvPr>
              <p:custDataLst>
                <p:tags r:id="rId8"/>
              </p:custDataLst>
            </p:nvPr>
          </p:nvSpPr>
          <p:spPr>
            <a:xfrm rot="5400000">
              <a:off x="4945" y="5429"/>
              <a:ext cx="135" cy="116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117" name="椭圆 116"/>
            <p:cNvSpPr/>
            <p:nvPr>
              <p:custDataLst>
                <p:tags r:id="rId9"/>
              </p:custDataLst>
            </p:nvPr>
          </p:nvSpPr>
          <p:spPr>
            <a:xfrm>
              <a:off x="4409" y="6191"/>
              <a:ext cx="495" cy="4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3</a:t>
              </a:r>
              <a:endParaRPr lang="zh-CN" altLang="en-US" sz="1500">
                <a:solidFill>
                  <a:schemeClr val="bg1"/>
                </a:solidFill>
              </a:endParaRPr>
            </a:p>
          </p:txBody>
        </p:sp>
        <p:sp>
          <p:nvSpPr>
            <p:cNvPr id="118" name="文本框 117"/>
            <p:cNvSpPr txBox="1"/>
            <p:nvPr>
              <p:custDataLst>
                <p:tags r:id="rId10"/>
              </p:custDataLst>
            </p:nvPr>
          </p:nvSpPr>
          <p:spPr>
            <a:xfrm>
              <a:off x="5372" y="7008"/>
              <a:ext cx="6311" cy="761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lstStyle/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pc="200" dirty="0">
                  <a:solidFill>
                    <a:schemeClr val="tx2"/>
                  </a:solidFill>
                  <a:latin typeface="+mn-lt"/>
                  <a:ea typeface="+mn-ea"/>
                </a:rPr>
                <a:t>口腔健康防护措施评测</a:t>
              </a:r>
              <a:endParaRPr lang="zh-CN" altLang="en-US" sz="2400" spc="200" dirty="0">
                <a:solidFill>
                  <a:schemeClr val="tx2"/>
                </a:solidFill>
                <a:latin typeface="+mn-lt"/>
                <a:ea typeface="+mn-ea"/>
              </a:endParaRPr>
            </a:p>
          </p:txBody>
        </p:sp>
        <p:sp>
          <p:nvSpPr>
            <p:cNvPr id="139" name="等腰三角形 138"/>
            <p:cNvSpPr/>
            <p:nvPr>
              <p:custDataLst>
                <p:tags r:id="rId11"/>
              </p:custDataLst>
            </p:nvPr>
          </p:nvSpPr>
          <p:spPr>
            <a:xfrm rot="5400000">
              <a:off x="4945" y="6380"/>
              <a:ext cx="135" cy="116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140" name="等腰三角形 139"/>
            <p:cNvSpPr/>
            <p:nvPr>
              <p:custDataLst>
                <p:tags r:id="rId12"/>
              </p:custDataLst>
            </p:nvPr>
          </p:nvSpPr>
          <p:spPr>
            <a:xfrm rot="5400000">
              <a:off x="4945" y="7331"/>
              <a:ext cx="135" cy="116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350">
                <a:solidFill>
                  <a:srgbClr val="FFFFFF"/>
                </a:solidFill>
              </a:endParaRPr>
            </a:p>
          </p:txBody>
        </p:sp>
        <p:sp>
          <p:nvSpPr>
            <p:cNvPr id="2" name="椭圆 1"/>
            <p:cNvSpPr/>
            <p:nvPr>
              <p:custDataLst>
                <p:tags r:id="rId13"/>
              </p:custDataLst>
            </p:nvPr>
          </p:nvSpPr>
          <p:spPr>
            <a:xfrm>
              <a:off x="4408" y="7141"/>
              <a:ext cx="495" cy="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4</a:t>
              </a:r>
              <a:endParaRPr lang="en-US" altLang="zh-CN" sz="1500">
                <a:solidFill>
                  <a:schemeClr val="bg1"/>
                </a:solidFill>
              </a:endParaRPr>
            </a:p>
          </p:txBody>
        </p:sp>
        <p:sp>
          <p:nvSpPr>
            <p:cNvPr id="3" name="文本框 2"/>
            <p:cNvSpPr txBox="1"/>
            <p:nvPr>
              <p:custDataLst>
                <p:tags r:id="rId14"/>
              </p:custDataLst>
            </p:nvPr>
          </p:nvSpPr>
          <p:spPr>
            <a:xfrm>
              <a:off x="5372" y="4064"/>
              <a:ext cx="6734" cy="1042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ym typeface="+mn-ea"/>
                </a:rPr>
                <a:t>引言：</a:t>
              </a:r>
              <a:r>
                <a:rPr lang="zh-CN" altLang="en-US" sz="2400" dirty="0">
                  <a:sym typeface="+mn-ea"/>
                </a:rPr>
                <a:t>研究口腔微生物的意义</a:t>
              </a:r>
              <a:endParaRPr lang="zh-CN" altLang="en-US" sz="2400" spc="200" dirty="0">
                <a:solidFill>
                  <a:schemeClr val="tx2"/>
                </a:solidFill>
                <a:latin typeface="+mn-lt"/>
                <a:ea typeface="+mn-ea"/>
              </a:endParaRPr>
            </a:p>
          </p:txBody>
        </p:sp>
        <p:sp>
          <p:nvSpPr>
            <p:cNvPr id="4" name="椭圆 3"/>
            <p:cNvSpPr/>
            <p:nvPr>
              <p:custDataLst>
                <p:tags r:id="rId15"/>
              </p:custDataLst>
            </p:nvPr>
          </p:nvSpPr>
          <p:spPr>
            <a:xfrm>
              <a:off x="4408" y="7873"/>
              <a:ext cx="495" cy="49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500">
                  <a:solidFill>
                    <a:schemeClr val="bg1"/>
                  </a:solidFill>
                </a:rPr>
                <a:t>5</a:t>
              </a:r>
              <a:endParaRPr lang="en-US" altLang="zh-CN" sz="1500">
                <a:solidFill>
                  <a:schemeClr val="bg1"/>
                </a:solidFill>
              </a:endParaRPr>
            </a:p>
          </p:txBody>
        </p:sp>
        <p:sp>
          <p:nvSpPr>
            <p:cNvPr id="5" name="文本框 4"/>
            <p:cNvSpPr txBox="1"/>
            <p:nvPr>
              <p:custDataLst>
                <p:tags r:id="rId16"/>
              </p:custDataLst>
            </p:nvPr>
          </p:nvSpPr>
          <p:spPr>
            <a:xfrm>
              <a:off x="5372" y="7769"/>
              <a:ext cx="6311" cy="761"/>
            </a:xfrm>
            <a:prstGeom prst="rect">
              <a:avLst/>
            </a:prstGeom>
            <a:noFill/>
          </p:spPr>
          <p:txBody>
            <a:bodyPr lIns="0" tIns="0" rIns="0" bIns="0" anchor="ctr">
              <a:normAutofit/>
            </a:bodyPr>
            <a:p>
              <a:pPr eaLnBrk="1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spc="200" dirty="0">
                  <a:solidFill>
                    <a:schemeClr val="tx2"/>
                  </a:solidFill>
                  <a:latin typeface="+mn-lt"/>
                  <a:ea typeface="+mn-ea"/>
                </a:rPr>
                <a:t>结语</a:t>
              </a:r>
              <a:endParaRPr lang="zh-CN" altLang="en-US" sz="2400" spc="200" dirty="0">
                <a:solidFill>
                  <a:schemeClr val="tx2"/>
                </a:solidFill>
                <a:latin typeface="+mn-lt"/>
                <a:ea typeface="+mn-ea"/>
              </a:endParaRPr>
            </a:p>
          </p:txBody>
        </p:sp>
      </p:grpSp>
    </p:spTree>
    <p:custDataLst>
      <p:tags r:id="rId17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sz="3200"/>
              <a:t>常见与微生物有关的口腔疾病</a:t>
            </a:r>
            <a:endParaRPr lang="zh-CN" altLang="en-US" sz="3200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32765" y="1163955"/>
            <a:ext cx="3048000" cy="23444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332230" y="3695700"/>
            <a:ext cx="1935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儿童龋齿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44720" y="1163955"/>
            <a:ext cx="3119120" cy="234505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802630" y="3695700"/>
            <a:ext cx="19354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牙周炎</a:t>
            </a:r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2235" y="4064000"/>
            <a:ext cx="3160395" cy="210756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5873750" y="5715000"/>
            <a:ext cx="14116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口腔癌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L 形 16"/>
          <p:cNvSpPr/>
          <p:nvPr>
            <p:custDataLst>
              <p:tags r:id="rId1"/>
            </p:custDataLst>
          </p:nvPr>
        </p:nvSpPr>
        <p:spPr>
          <a:xfrm>
            <a:off x="602171" y="5455160"/>
            <a:ext cx="280555" cy="246734"/>
          </a:xfrm>
          <a:custGeom>
            <a:avLst/>
            <a:gdLst>
              <a:gd name="connsiteX0" fmla="*/ 0 w 124620"/>
              <a:gd name="connsiteY0" fmla="*/ 0 h 124620"/>
              <a:gd name="connsiteX1" fmla="*/ 40085 w 124620"/>
              <a:gd name="connsiteY1" fmla="*/ 0 h 124620"/>
              <a:gd name="connsiteX2" fmla="*/ 40085 w 124620"/>
              <a:gd name="connsiteY2" fmla="*/ 87710 h 124620"/>
              <a:gd name="connsiteX3" fmla="*/ 124620 w 124620"/>
              <a:gd name="connsiteY3" fmla="*/ 87710 h 124620"/>
              <a:gd name="connsiteX4" fmla="*/ 124620 w 124620"/>
              <a:gd name="connsiteY4" fmla="*/ 124620 h 124620"/>
              <a:gd name="connsiteX5" fmla="*/ 0 w 124620"/>
              <a:gd name="connsiteY5" fmla="*/ 124620 h 124620"/>
              <a:gd name="connsiteX6" fmla="*/ 0 w 124620"/>
              <a:gd name="connsiteY6" fmla="*/ 0 h 124620"/>
              <a:gd name="connsiteX0-1" fmla="*/ 10901 w 135521"/>
              <a:gd name="connsiteY0-2" fmla="*/ 0 h 135375"/>
              <a:gd name="connsiteX1-3" fmla="*/ 50986 w 135521"/>
              <a:gd name="connsiteY1-4" fmla="*/ 0 h 135375"/>
              <a:gd name="connsiteX2-5" fmla="*/ 50986 w 135521"/>
              <a:gd name="connsiteY2-6" fmla="*/ 87710 h 135375"/>
              <a:gd name="connsiteX3-7" fmla="*/ 135521 w 135521"/>
              <a:gd name="connsiteY3-8" fmla="*/ 87710 h 135375"/>
              <a:gd name="connsiteX4-9" fmla="*/ 135521 w 135521"/>
              <a:gd name="connsiteY4-10" fmla="*/ 124620 h 135375"/>
              <a:gd name="connsiteX5-11" fmla="*/ 10901 w 135521"/>
              <a:gd name="connsiteY5-12" fmla="*/ 124620 h 135375"/>
              <a:gd name="connsiteX6-13" fmla="*/ 10901 w 135521"/>
              <a:gd name="connsiteY6-14" fmla="*/ 0 h 135375"/>
              <a:gd name="connsiteX0-15" fmla="*/ 10901 w 135521"/>
              <a:gd name="connsiteY0-16" fmla="*/ 0 h 135375"/>
              <a:gd name="connsiteX1-17" fmla="*/ 50986 w 135521"/>
              <a:gd name="connsiteY1-18" fmla="*/ 0 h 135375"/>
              <a:gd name="connsiteX2-19" fmla="*/ 50986 w 135521"/>
              <a:gd name="connsiteY2-20" fmla="*/ 87710 h 135375"/>
              <a:gd name="connsiteX3-21" fmla="*/ 135521 w 135521"/>
              <a:gd name="connsiteY3-22" fmla="*/ 87710 h 135375"/>
              <a:gd name="connsiteX4-23" fmla="*/ 135521 w 135521"/>
              <a:gd name="connsiteY4-24" fmla="*/ 124620 h 135375"/>
              <a:gd name="connsiteX5-25" fmla="*/ 10901 w 135521"/>
              <a:gd name="connsiteY5-26" fmla="*/ 124620 h 135375"/>
              <a:gd name="connsiteX6-27" fmla="*/ 10901 w 135521"/>
              <a:gd name="connsiteY6-28" fmla="*/ 0 h 135375"/>
              <a:gd name="connsiteX0-29" fmla="*/ 10901 w 135521"/>
              <a:gd name="connsiteY0-30" fmla="*/ 0 h 135375"/>
              <a:gd name="connsiteX1-31" fmla="*/ 50986 w 135521"/>
              <a:gd name="connsiteY1-32" fmla="*/ 87710 h 135375"/>
              <a:gd name="connsiteX2-33" fmla="*/ 135521 w 135521"/>
              <a:gd name="connsiteY2-34" fmla="*/ 87710 h 135375"/>
              <a:gd name="connsiteX3-35" fmla="*/ 135521 w 135521"/>
              <a:gd name="connsiteY3-36" fmla="*/ 124620 h 135375"/>
              <a:gd name="connsiteX4-37" fmla="*/ 10901 w 135521"/>
              <a:gd name="connsiteY4-38" fmla="*/ 124620 h 135375"/>
              <a:gd name="connsiteX5-39" fmla="*/ 10901 w 135521"/>
              <a:gd name="connsiteY5-40" fmla="*/ 0 h 135375"/>
              <a:gd name="connsiteX0-41" fmla="*/ 10901 w 135521"/>
              <a:gd name="connsiteY0-42" fmla="*/ 0 h 135375"/>
              <a:gd name="connsiteX1-43" fmla="*/ 50986 w 135521"/>
              <a:gd name="connsiteY1-44" fmla="*/ 87710 h 135375"/>
              <a:gd name="connsiteX2-45" fmla="*/ 135521 w 135521"/>
              <a:gd name="connsiteY2-46" fmla="*/ 124620 h 135375"/>
              <a:gd name="connsiteX3-47" fmla="*/ 10901 w 135521"/>
              <a:gd name="connsiteY3-48" fmla="*/ 124620 h 135375"/>
              <a:gd name="connsiteX4-49" fmla="*/ 10901 w 135521"/>
              <a:gd name="connsiteY4-50" fmla="*/ 0 h 135375"/>
              <a:gd name="connsiteX0-51" fmla="*/ 10901 w 135521"/>
              <a:gd name="connsiteY0-52" fmla="*/ 0 h 135375"/>
              <a:gd name="connsiteX1-53" fmla="*/ 39080 w 135521"/>
              <a:gd name="connsiteY1-54" fmla="*/ 101997 h 135375"/>
              <a:gd name="connsiteX2-55" fmla="*/ 135521 w 135521"/>
              <a:gd name="connsiteY2-56" fmla="*/ 124620 h 135375"/>
              <a:gd name="connsiteX3-57" fmla="*/ 10901 w 135521"/>
              <a:gd name="connsiteY3-58" fmla="*/ 124620 h 135375"/>
              <a:gd name="connsiteX4-59" fmla="*/ 10901 w 135521"/>
              <a:gd name="connsiteY4-60" fmla="*/ 0 h 135375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135521" h="135375">
                <a:moveTo>
                  <a:pt x="10901" y="0"/>
                </a:moveTo>
                <a:lnTo>
                  <a:pt x="39080" y="101997"/>
                </a:lnTo>
                <a:lnTo>
                  <a:pt x="135521" y="124620"/>
                </a:lnTo>
                <a:cubicBezTo>
                  <a:pt x="114751" y="130772"/>
                  <a:pt x="31671" y="145390"/>
                  <a:pt x="10901" y="124620"/>
                </a:cubicBezTo>
                <a:cubicBezTo>
                  <a:pt x="-9869" y="103850"/>
                  <a:pt x="4220" y="20770"/>
                  <a:pt x="109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25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4" name="L 形 16"/>
          <p:cNvSpPr/>
          <p:nvPr>
            <p:custDataLst>
              <p:tags r:id="rId2"/>
            </p:custDataLst>
          </p:nvPr>
        </p:nvSpPr>
        <p:spPr>
          <a:xfrm flipH="1">
            <a:off x="8261276" y="5455160"/>
            <a:ext cx="280555" cy="246734"/>
          </a:xfrm>
          <a:custGeom>
            <a:avLst/>
            <a:gdLst>
              <a:gd name="connsiteX0" fmla="*/ 0 w 124620"/>
              <a:gd name="connsiteY0" fmla="*/ 0 h 124620"/>
              <a:gd name="connsiteX1" fmla="*/ 40085 w 124620"/>
              <a:gd name="connsiteY1" fmla="*/ 0 h 124620"/>
              <a:gd name="connsiteX2" fmla="*/ 40085 w 124620"/>
              <a:gd name="connsiteY2" fmla="*/ 87710 h 124620"/>
              <a:gd name="connsiteX3" fmla="*/ 124620 w 124620"/>
              <a:gd name="connsiteY3" fmla="*/ 87710 h 124620"/>
              <a:gd name="connsiteX4" fmla="*/ 124620 w 124620"/>
              <a:gd name="connsiteY4" fmla="*/ 124620 h 124620"/>
              <a:gd name="connsiteX5" fmla="*/ 0 w 124620"/>
              <a:gd name="connsiteY5" fmla="*/ 124620 h 124620"/>
              <a:gd name="connsiteX6" fmla="*/ 0 w 124620"/>
              <a:gd name="connsiteY6" fmla="*/ 0 h 124620"/>
              <a:gd name="connsiteX0-1" fmla="*/ 10901 w 135521"/>
              <a:gd name="connsiteY0-2" fmla="*/ 0 h 135375"/>
              <a:gd name="connsiteX1-3" fmla="*/ 50986 w 135521"/>
              <a:gd name="connsiteY1-4" fmla="*/ 0 h 135375"/>
              <a:gd name="connsiteX2-5" fmla="*/ 50986 w 135521"/>
              <a:gd name="connsiteY2-6" fmla="*/ 87710 h 135375"/>
              <a:gd name="connsiteX3-7" fmla="*/ 135521 w 135521"/>
              <a:gd name="connsiteY3-8" fmla="*/ 87710 h 135375"/>
              <a:gd name="connsiteX4-9" fmla="*/ 135521 w 135521"/>
              <a:gd name="connsiteY4-10" fmla="*/ 124620 h 135375"/>
              <a:gd name="connsiteX5-11" fmla="*/ 10901 w 135521"/>
              <a:gd name="connsiteY5-12" fmla="*/ 124620 h 135375"/>
              <a:gd name="connsiteX6-13" fmla="*/ 10901 w 135521"/>
              <a:gd name="connsiteY6-14" fmla="*/ 0 h 135375"/>
              <a:gd name="connsiteX0-15" fmla="*/ 10901 w 135521"/>
              <a:gd name="connsiteY0-16" fmla="*/ 0 h 135375"/>
              <a:gd name="connsiteX1-17" fmla="*/ 50986 w 135521"/>
              <a:gd name="connsiteY1-18" fmla="*/ 0 h 135375"/>
              <a:gd name="connsiteX2-19" fmla="*/ 50986 w 135521"/>
              <a:gd name="connsiteY2-20" fmla="*/ 87710 h 135375"/>
              <a:gd name="connsiteX3-21" fmla="*/ 135521 w 135521"/>
              <a:gd name="connsiteY3-22" fmla="*/ 87710 h 135375"/>
              <a:gd name="connsiteX4-23" fmla="*/ 135521 w 135521"/>
              <a:gd name="connsiteY4-24" fmla="*/ 124620 h 135375"/>
              <a:gd name="connsiteX5-25" fmla="*/ 10901 w 135521"/>
              <a:gd name="connsiteY5-26" fmla="*/ 124620 h 135375"/>
              <a:gd name="connsiteX6-27" fmla="*/ 10901 w 135521"/>
              <a:gd name="connsiteY6-28" fmla="*/ 0 h 135375"/>
              <a:gd name="connsiteX0-29" fmla="*/ 10901 w 135521"/>
              <a:gd name="connsiteY0-30" fmla="*/ 0 h 135375"/>
              <a:gd name="connsiteX1-31" fmla="*/ 50986 w 135521"/>
              <a:gd name="connsiteY1-32" fmla="*/ 87710 h 135375"/>
              <a:gd name="connsiteX2-33" fmla="*/ 135521 w 135521"/>
              <a:gd name="connsiteY2-34" fmla="*/ 87710 h 135375"/>
              <a:gd name="connsiteX3-35" fmla="*/ 135521 w 135521"/>
              <a:gd name="connsiteY3-36" fmla="*/ 124620 h 135375"/>
              <a:gd name="connsiteX4-37" fmla="*/ 10901 w 135521"/>
              <a:gd name="connsiteY4-38" fmla="*/ 124620 h 135375"/>
              <a:gd name="connsiteX5-39" fmla="*/ 10901 w 135521"/>
              <a:gd name="connsiteY5-40" fmla="*/ 0 h 135375"/>
              <a:gd name="connsiteX0-41" fmla="*/ 10901 w 135521"/>
              <a:gd name="connsiteY0-42" fmla="*/ 0 h 135375"/>
              <a:gd name="connsiteX1-43" fmla="*/ 50986 w 135521"/>
              <a:gd name="connsiteY1-44" fmla="*/ 87710 h 135375"/>
              <a:gd name="connsiteX2-45" fmla="*/ 135521 w 135521"/>
              <a:gd name="connsiteY2-46" fmla="*/ 124620 h 135375"/>
              <a:gd name="connsiteX3-47" fmla="*/ 10901 w 135521"/>
              <a:gd name="connsiteY3-48" fmla="*/ 124620 h 135375"/>
              <a:gd name="connsiteX4-49" fmla="*/ 10901 w 135521"/>
              <a:gd name="connsiteY4-50" fmla="*/ 0 h 135375"/>
              <a:gd name="connsiteX0-51" fmla="*/ 10901 w 135521"/>
              <a:gd name="connsiteY0-52" fmla="*/ 0 h 135375"/>
              <a:gd name="connsiteX1-53" fmla="*/ 39080 w 135521"/>
              <a:gd name="connsiteY1-54" fmla="*/ 101997 h 135375"/>
              <a:gd name="connsiteX2-55" fmla="*/ 135521 w 135521"/>
              <a:gd name="connsiteY2-56" fmla="*/ 124620 h 135375"/>
              <a:gd name="connsiteX3-57" fmla="*/ 10901 w 135521"/>
              <a:gd name="connsiteY3-58" fmla="*/ 124620 h 135375"/>
              <a:gd name="connsiteX4-59" fmla="*/ 10901 w 135521"/>
              <a:gd name="connsiteY4-60" fmla="*/ 0 h 135375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135521" h="135375">
                <a:moveTo>
                  <a:pt x="10901" y="0"/>
                </a:moveTo>
                <a:lnTo>
                  <a:pt x="39080" y="101997"/>
                </a:lnTo>
                <a:lnTo>
                  <a:pt x="135521" y="124620"/>
                </a:lnTo>
                <a:cubicBezTo>
                  <a:pt x="114751" y="130772"/>
                  <a:pt x="31671" y="145390"/>
                  <a:pt x="10901" y="124620"/>
                </a:cubicBezTo>
                <a:cubicBezTo>
                  <a:pt x="-9869" y="103850"/>
                  <a:pt x="4220" y="20770"/>
                  <a:pt x="109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25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5" name="L 形 16"/>
          <p:cNvSpPr/>
          <p:nvPr>
            <p:custDataLst>
              <p:tags r:id="rId3"/>
            </p:custDataLst>
          </p:nvPr>
        </p:nvSpPr>
        <p:spPr>
          <a:xfrm rot="5400000">
            <a:off x="619081" y="1672041"/>
            <a:ext cx="246735" cy="280556"/>
          </a:xfrm>
          <a:custGeom>
            <a:avLst/>
            <a:gdLst>
              <a:gd name="connsiteX0" fmla="*/ 0 w 124620"/>
              <a:gd name="connsiteY0" fmla="*/ 0 h 124620"/>
              <a:gd name="connsiteX1" fmla="*/ 40085 w 124620"/>
              <a:gd name="connsiteY1" fmla="*/ 0 h 124620"/>
              <a:gd name="connsiteX2" fmla="*/ 40085 w 124620"/>
              <a:gd name="connsiteY2" fmla="*/ 87710 h 124620"/>
              <a:gd name="connsiteX3" fmla="*/ 124620 w 124620"/>
              <a:gd name="connsiteY3" fmla="*/ 87710 h 124620"/>
              <a:gd name="connsiteX4" fmla="*/ 124620 w 124620"/>
              <a:gd name="connsiteY4" fmla="*/ 124620 h 124620"/>
              <a:gd name="connsiteX5" fmla="*/ 0 w 124620"/>
              <a:gd name="connsiteY5" fmla="*/ 124620 h 124620"/>
              <a:gd name="connsiteX6" fmla="*/ 0 w 124620"/>
              <a:gd name="connsiteY6" fmla="*/ 0 h 124620"/>
              <a:gd name="connsiteX0-1" fmla="*/ 10901 w 135521"/>
              <a:gd name="connsiteY0-2" fmla="*/ 0 h 135375"/>
              <a:gd name="connsiteX1-3" fmla="*/ 50986 w 135521"/>
              <a:gd name="connsiteY1-4" fmla="*/ 0 h 135375"/>
              <a:gd name="connsiteX2-5" fmla="*/ 50986 w 135521"/>
              <a:gd name="connsiteY2-6" fmla="*/ 87710 h 135375"/>
              <a:gd name="connsiteX3-7" fmla="*/ 135521 w 135521"/>
              <a:gd name="connsiteY3-8" fmla="*/ 87710 h 135375"/>
              <a:gd name="connsiteX4-9" fmla="*/ 135521 w 135521"/>
              <a:gd name="connsiteY4-10" fmla="*/ 124620 h 135375"/>
              <a:gd name="connsiteX5-11" fmla="*/ 10901 w 135521"/>
              <a:gd name="connsiteY5-12" fmla="*/ 124620 h 135375"/>
              <a:gd name="connsiteX6-13" fmla="*/ 10901 w 135521"/>
              <a:gd name="connsiteY6-14" fmla="*/ 0 h 135375"/>
              <a:gd name="connsiteX0-15" fmla="*/ 10901 w 135521"/>
              <a:gd name="connsiteY0-16" fmla="*/ 0 h 135375"/>
              <a:gd name="connsiteX1-17" fmla="*/ 50986 w 135521"/>
              <a:gd name="connsiteY1-18" fmla="*/ 0 h 135375"/>
              <a:gd name="connsiteX2-19" fmla="*/ 50986 w 135521"/>
              <a:gd name="connsiteY2-20" fmla="*/ 87710 h 135375"/>
              <a:gd name="connsiteX3-21" fmla="*/ 135521 w 135521"/>
              <a:gd name="connsiteY3-22" fmla="*/ 87710 h 135375"/>
              <a:gd name="connsiteX4-23" fmla="*/ 135521 w 135521"/>
              <a:gd name="connsiteY4-24" fmla="*/ 124620 h 135375"/>
              <a:gd name="connsiteX5-25" fmla="*/ 10901 w 135521"/>
              <a:gd name="connsiteY5-26" fmla="*/ 124620 h 135375"/>
              <a:gd name="connsiteX6-27" fmla="*/ 10901 w 135521"/>
              <a:gd name="connsiteY6-28" fmla="*/ 0 h 135375"/>
              <a:gd name="connsiteX0-29" fmla="*/ 10901 w 135521"/>
              <a:gd name="connsiteY0-30" fmla="*/ 0 h 135375"/>
              <a:gd name="connsiteX1-31" fmla="*/ 50986 w 135521"/>
              <a:gd name="connsiteY1-32" fmla="*/ 87710 h 135375"/>
              <a:gd name="connsiteX2-33" fmla="*/ 135521 w 135521"/>
              <a:gd name="connsiteY2-34" fmla="*/ 87710 h 135375"/>
              <a:gd name="connsiteX3-35" fmla="*/ 135521 w 135521"/>
              <a:gd name="connsiteY3-36" fmla="*/ 124620 h 135375"/>
              <a:gd name="connsiteX4-37" fmla="*/ 10901 w 135521"/>
              <a:gd name="connsiteY4-38" fmla="*/ 124620 h 135375"/>
              <a:gd name="connsiteX5-39" fmla="*/ 10901 w 135521"/>
              <a:gd name="connsiteY5-40" fmla="*/ 0 h 135375"/>
              <a:gd name="connsiteX0-41" fmla="*/ 10901 w 135521"/>
              <a:gd name="connsiteY0-42" fmla="*/ 0 h 135375"/>
              <a:gd name="connsiteX1-43" fmla="*/ 50986 w 135521"/>
              <a:gd name="connsiteY1-44" fmla="*/ 87710 h 135375"/>
              <a:gd name="connsiteX2-45" fmla="*/ 135521 w 135521"/>
              <a:gd name="connsiteY2-46" fmla="*/ 124620 h 135375"/>
              <a:gd name="connsiteX3-47" fmla="*/ 10901 w 135521"/>
              <a:gd name="connsiteY3-48" fmla="*/ 124620 h 135375"/>
              <a:gd name="connsiteX4-49" fmla="*/ 10901 w 135521"/>
              <a:gd name="connsiteY4-50" fmla="*/ 0 h 135375"/>
              <a:gd name="connsiteX0-51" fmla="*/ 10901 w 135521"/>
              <a:gd name="connsiteY0-52" fmla="*/ 0 h 135375"/>
              <a:gd name="connsiteX1-53" fmla="*/ 39080 w 135521"/>
              <a:gd name="connsiteY1-54" fmla="*/ 101997 h 135375"/>
              <a:gd name="connsiteX2-55" fmla="*/ 135521 w 135521"/>
              <a:gd name="connsiteY2-56" fmla="*/ 124620 h 135375"/>
              <a:gd name="connsiteX3-57" fmla="*/ 10901 w 135521"/>
              <a:gd name="connsiteY3-58" fmla="*/ 124620 h 135375"/>
              <a:gd name="connsiteX4-59" fmla="*/ 10901 w 135521"/>
              <a:gd name="connsiteY4-60" fmla="*/ 0 h 135375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135521" h="135375">
                <a:moveTo>
                  <a:pt x="10901" y="0"/>
                </a:moveTo>
                <a:lnTo>
                  <a:pt x="39080" y="101997"/>
                </a:lnTo>
                <a:lnTo>
                  <a:pt x="135521" y="124620"/>
                </a:lnTo>
                <a:cubicBezTo>
                  <a:pt x="114751" y="130772"/>
                  <a:pt x="31671" y="145390"/>
                  <a:pt x="10901" y="124620"/>
                </a:cubicBezTo>
                <a:cubicBezTo>
                  <a:pt x="-9869" y="103850"/>
                  <a:pt x="4220" y="20770"/>
                  <a:pt x="109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900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16" name="L 形 16"/>
          <p:cNvSpPr/>
          <p:nvPr>
            <p:custDataLst>
              <p:tags r:id="rId4"/>
            </p:custDataLst>
          </p:nvPr>
        </p:nvSpPr>
        <p:spPr>
          <a:xfrm rot="10800000">
            <a:off x="8261276" y="1688950"/>
            <a:ext cx="280555" cy="246734"/>
          </a:xfrm>
          <a:custGeom>
            <a:avLst/>
            <a:gdLst>
              <a:gd name="connsiteX0" fmla="*/ 0 w 124620"/>
              <a:gd name="connsiteY0" fmla="*/ 0 h 124620"/>
              <a:gd name="connsiteX1" fmla="*/ 40085 w 124620"/>
              <a:gd name="connsiteY1" fmla="*/ 0 h 124620"/>
              <a:gd name="connsiteX2" fmla="*/ 40085 w 124620"/>
              <a:gd name="connsiteY2" fmla="*/ 87710 h 124620"/>
              <a:gd name="connsiteX3" fmla="*/ 124620 w 124620"/>
              <a:gd name="connsiteY3" fmla="*/ 87710 h 124620"/>
              <a:gd name="connsiteX4" fmla="*/ 124620 w 124620"/>
              <a:gd name="connsiteY4" fmla="*/ 124620 h 124620"/>
              <a:gd name="connsiteX5" fmla="*/ 0 w 124620"/>
              <a:gd name="connsiteY5" fmla="*/ 124620 h 124620"/>
              <a:gd name="connsiteX6" fmla="*/ 0 w 124620"/>
              <a:gd name="connsiteY6" fmla="*/ 0 h 124620"/>
              <a:gd name="connsiteX0-1" fmla="*/ 10901 w 135521"/>
              <a:gd name="connsiteY0-2" fmla="*/ 0 h 135375"/>
              <a:gd name="connsiteX1-3" fmla="*/ 50986 w 135521"/>
              <a:gd name="connsiteY1-4" fmla="*/ 0 h 135375"/>
              <a:gd name="connsiteX2-5" fmla="*/ 50986 w 135521"/>
              <a:gd name="connsiteY2-6" fmla="*/ 87710 h 135375"/>
              <a:gd name="connsiteX3-7" fmla="*/ 135521 w 135521"/>
              <a:gd name="connsiteY3-8" fmla="*/ 87710 h 135375"/>
              <a:gd name="connsiteX4-9" fmla="*/ 135521 w 135521"/>
              <a:gd name="connsiteY4-10" fmla="*/ 124620 h 135375"/>
              <a:gd name="connsiteX5-11" fmla="*/ 10901 w 135521"/>
              <a:gd name="connsiteY5-12" fmla="*/ 124620 h 135375"/>
              <a:gd name="connsiteX6-13" fmla="*/ 10901 w 135521"/>
              <a:gd name="connsiteY6-14" fmla="*/ 0 h 135375"/>
              <a:gd name="connsiteX0-15" fmla="*/ 10901 w 135521"/>
              <a:gd name="connsiteY0-16" fmla="*/ 0 h 135375"/>
              <a:gd name="connsiteX1-17" fmla="*/ 50986 w 135521"/>
              <a:gd name="connsiteY1-18" fmla="*/ 0 h 135375"/>
              <a:gd name="connsiteX2-19" fmla="*/ 50986 w 135521"/>
              <a:gd name="connsiteY2-20" fmla="*/ 87710 h 135375"/>
              <a:gd name="connsiteX3-21" fmla="*/ 135521 w 135521"/>
              <a:gd name="connsiteY3-22" fmla="*/ 87710 h 135375"/>
              <a:gd name="connsiteX4-23" fmla="*/ 135521 w 135521"/>
              <a:gd name="connsiteY4-24" fmla="*/ 124620 h 135375"/>
              <a:gd name="connsiteX5-25" fmla="*/ 10901 w 135521"/>
              <a:gd name="connsiteY5-26" fmla="*/ 124620 h 135375"/>
              <a:gd name="connsiteX6-27" fmla="*/ 10901 w 135521"/>
              <a:gd name="connsiteY6-28" fmla="*/ 0 h 135375"/>
              <a:gd name="connsiteX0-29" fmla="*/ 10901 w 135521"/>
              <a:gd name="connsiteY0-30" fmla="*/ 0 h 135375"/>
              <a:gd name="connsiteX1-31" fmla="*/ 50986 w 135521"/>
              <a:gd name="connsiteY1-32" fmla="*/ 87710 h 135375"/>
              <a:gd name="connsiteX2-33" fmla="*/ 135521 w 135521"/>
              <a:gd name="connsiteY2-34" fmla="*/ 87710 h 135375"/>
              <a:gd name="connsiteX3-35" fmla="*/ 135521 w 135521"/>
              <a:gd name="connsiteY3-36" fmla="*/ 124620 h 135375"/>
              <a:gd name="connsiteX4-37" fmla="*/ 10901 w 135521"/>
              <a:gd name="connsiteY4-38" fmla="*/ 124620 h 135375"/>
              <a:gd name="connsiteX5-39" fmla="*/ 10901 w 135521"/>
              <a:gd name="connsiteY5-40" fmla="*/ 0 h 135375"/>
              <a:gd name="connsiteX0-41" fmla="*/ 10901 w 135521"/>
              <a:gd name="connsiteY0-42" fmla="*/ 0 h 135375"/>
              <a:gd name="connsiteX1-43" fmla="*/ 50986 w 135521"/>
              <a:gd name="connsiteY1-44" fmla="*/ 87710 h 135375"/>
              <a:gd name="connsiteX2-45" fmla="*/ 135521 w 135521"/>
              <a:gd name="connsiteY2-46" fmla="*/ 124620 h 135375"/>
              <a:gd name="connsiteX3-47" fmla="*/ 10901 w 135521"/>
              <a:gd name="connsiteY3-48" fmla="*/ 124620 h 135375"/>
              <a:gd name="connsiteX4-49" fmla="*/ 10901 w 135521"/>
              <a:gd name="connsiteY4-50" fmla="*/ 0 h 135375"/>
              <a:gd name="connsiteX0-51" fmla="*/ 10901 w 135521"/>
              <a:gd name="connsiteY0-52" fmla="*/ 0 h 135375"/>
              <a:gd name="connsiteX1-53" fmla="*/ 39080 w 135521"/>
              <a:gd name="connsiteY1-54" fmla="*/ 101997 h 135375"/>
              <a:gd name="connsiteX2-55" fmla="*/ 135521 w 135521"/>
              <a:gd name="connsiteY2-56" fmla="*/ 124620 h 135375"/>
              <a:gd name="connsiteX3-57" fmla="*/ 10901 w 135521"/>
              <a:gd name="connsiteY3-58" fmla="*/ 124620 h 135375"/>
              <a:gd name="connsiteX4-59" fmla="*/ 10901 w 135521"/>
              <a:gd name="connsiteY4-60" fmla="*/ 0 h 135375"/>
            </a:gdLst>
            <a:ahLst/>
            <a:cxnLst>
              <a:cxn ang="0">
                <a:pos x="connsiteX0-51" y="connsiteY0-52"/>
              </a:cxn>
              <a:cxn ang="0">
                <a:pos x="connsiteX1-53" y="connsiteY1-54"/>
              </a:cxn>
              <a:cxn ang="0">
                <a:pos x="connsiteX2-55" y="connsiteY2-56"/>
              </a:cxn>
              <a:cxn ang="0">
                <a:pos x="connsiteX3-57" y="connsiteY3-58"/>
              </a:cxn>
              <a:cxn ang="0">
                <a:pos x="connsiteX4-59" y="connsiteY4-60"/>
              </a:cxn>
            </a:cxnLst>
            <a:rect l="l" t="t" r="r" b="b"/>
            <a:pathLst>
              <a:path w="135521" h="135375">
                <a:moveTo>
                  <a:pt x="10901" y="0"/>
                </a:moveTo>
                <a:lnTo>
                  <a:pt x="39080" y="101997"/>
                </a:lnTo>
                <a:lnTo>
                  <a:pt x="135521" y="124620"/>
                </a:lnTo>
                <a:cubicBezTo>
                  <a:pt x="114751" y="130772"/>
                  <a:pt x="31671" y="145390"/>
                  <a:pt x="10901" y="124620"/>
                </a:cubicBezTo>
                <a:cubicBezTo>
                  <a:pt x="-9869" y="103850"/>
                  <a:pt x="4220" y="20770"/>
                  <a:pt x="1090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 fontScale="72500"/>
          </a:bodyPr>
          <a:lstStyle/>
          <a:p>
            <a:pPr algn="ctr" eaLnBrk="1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350"/>
          </a:p>
        </p:txBody>
      </p:sp>
      <p:sp>
        <p:nvSpPr>
          <p:cNvPr id="5" name="标题 4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55320" y="601345"/>
            <a:ext cx="7886700" cy="718820"/>
          </a:xfrm>
        </p:spPr>
        <p:txBody>
          <a:bodyPr>
            <a:normAutofit/>
          </a:bodyPr>
          <a:lstStyle/>
          <a:p>
            <a:r>
              <a:rPr lang="zh-CN" altLang="en-US" sz="3200" dirty="0"/>
              <a:t>口腔不同部位常见微生物的分布</a:t>
            </a:r>
            <a:endParaRPr lang="zh-CN" altLang="en-US" sz="3200" dirty="0"/>
          </a:p>
        </p:txBody>
      </p:sp>
      <p:graphicFrame>
        <p:nvGraphicFramePr>
          <p:cNvPr id="0" name="表格 -1"/>
          <p:cNvGraphicFramePr/>
          <p:nvPr/>
        </p:nvGraphicFramePr>
        <p:xfrm>
          <a:off x="602615" y="2194560"/>
          <a:ext cx="7740015" cy="27349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89990"/>
                <a:gridCol w="6550025"/>
              </a:tblGrid>
              <a:tr h="32956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5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部位</a:t>
                      </a:r>
                      <a:endParaRPr lang="zh-CN" altLang="en-US" sz="15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34290" marB="3429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5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优势微生物</a:t>
                      </a:r>
                      <a:endParaRPr lang="zh-CN" altLang="en-US" sz="15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93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5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唾液</a:t>
                      </a:r>
                      <a:endParaRPr lang="zh-CN" altLang="en-US" sz="15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34290" marB="3429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15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唾液链球菌、奈瑟球菌、乳杆菌、放线菌等</a:t>
                      </a:r>
                      <a:endParaRPr lang="zh-CN" altLang="en-US" sz="15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56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5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唇</a:t>
                      </a:r>
                      <a:endParaRPr lang="zh-CN" altLang="en-US" sz="15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34290" marB="3429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15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表皮葡萄球菌、</a:t>
                      </a:r>
                      <a:r>
                        <a:rPr lang="zh-CN" altLang="en-US" sz="15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口腔链球菌</a:t>
                      </a:r>
                      <a:endParaRPr lang="zh-CN" altLang="en-US" sz="1500" b="1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93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5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颊</a:t>
                      </a:r>
                      <a:endParaRPr lang="zh-CN" altLang="en-US" sz="15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34290" marB="3429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15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缓症链球菌</a:t>
                      </a:r>
                      <a:endParaRPr lang="zh-CN" altLang="en-US" sz="15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56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5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腭</a:t>
                      </a:r>
                      <a:endParaRPr lang="zh-CN" altLang="en-US" sz="15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34290" marB="3429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15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口腔链球菌群</a:t>
                      </a:r>
                      <a:r>
                        <a:rPr lang="zh-CN" altLang="en-US" sz="15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、嗜血菌</a:t>
                      </a:r>
                      <a:endParaRPr lang="zh-CN" altLang="en-US" sz="15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8930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5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舌</a:t>
                      </a:r>
                      <a:endParaRPr lang="zh-CN" altLang="en-US" sz="15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34290" marB="3429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15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唾液链球菌、</a:t>
                      </a:r>
                      <a:r>
                        <a:rPr lang="zh-CN" altLang="en-US" sz="15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口腔链球菌群</a:t>
                      </a:r>
                      <a:r>
                        <a:rPr lang="zh-CN" altLang="en-US" sz="15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、奈瑟球菌</a:t>
                      </a:r>
                      <a:endParaRPr lang="zh-CN" altLang="en-US" sz="15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956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5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牙</a:t>
                      </a:r>
                      <a:endParaRPr lang="zh-CN" altLang="en-US" sz="15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34290" marB="3429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15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口腔链球菌群</a:t>
                      </a:r>
                      <a:r>
                        <a:rPr lang="zh-CN" altLang="en-US" sz="15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、放线菌、梭杆菌、卟啉单胞菌、二氧化碳纤维菌</a:t>
                      </a:r>
                      <a:endParaRPr lang="zh-CN" altLang="en-US" sz="15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9895">
                <a:tc>
                  <a:txBody>
                    <a:bodyPr/>
                    <a:p>
                      <a:pPr marL="0" indent="0" algn="ctr">
                        <a:buNone/>
                      </a:pPr>
                      <a:r>
                        <a:rPr lang="zh-CN" altLang="en-US" sz="15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牙龈及龈沟</a:t>
                      </a:r>
                      <a:endParaRPr lang="zh-CN" altLang="en-US" sz="15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34290" marB="3429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indent="0" algn="l">
                        <a:buNone/>
                      </a:pPr>
                      <a:r>
                        <a:rPr lang="zh-CN" altLang="en-US" sz="1500" b="1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口腔链球菌群</a:t>
                      </a:r>
                      <a:r>
                        <a:rPr lang="zh-CN" altLang="en-US" sz="1500" b="0" u="none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、放线菌、梭杆菌、卟啉单胞菌、二氧化碳纤维菌、螺旋体等</a:t>
                      </a:r>
                      <a:endParaRPr lang="zh-CN" altLang="en-US" sz="1500" b="0" u="none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0" vert="horz" anchor="t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6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616585"/>
            <a:ext cx="7886700" cy="649943"/>
          </a:xfrm>
        </p:spPr>
        <p:txBody>
          <a:bodyPr/>
          <a:p>
            <a:r>
              <a:rPr lang="zh-CN" altLang="en-US" sz="3200"/>
              <a:t>电子显微镜下的口腔微生物</a:t>
            </a:r>
            <a:endParaRPr lang="zh-CN" altLang="en-US" sz="3200"/>
          </a:p>
        </p:txBody>
      </p:sp>
      <p:pic>
        <p:nvPicPr>
          <p:cNvPr id="5" name="图片 4" descr="20140912_17182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2774" y="2180273"/>
            <a:ext cx="2698909" cy="2755106"/>
          </a:xfrm>
          <a:prstGeom prst="rect">
            <a:avLst/>
          </a:prstGeom>
        </p:spPr>
      </p:pic>
      <p:pic>
        <p:nvPicPr>
          <p:cNvPr id="6" name="图片 5" descr="20140912_1731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1214" y="2180273"/>
            <a:ext cx="3121343" cy="2701766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63379" y="4983004"/>
            <a:ext cx="2240756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50"/>
              <a:t>黄牙上的球型细菌与红细胞</a:t>
            </a:r>
            <a:endParaRPr lang="zh-CN" altLang="en-US" sz="1350"/>
          </a:p>
        </p:txBody>
      </p:sp>
      <p:sp>
        <p:nvSpPr>
          <p:cNvPr id="8" name="文本框 7"/>
          <p:cNvSpPr txBox="1"/>
          <p:nvPr/>
        </p:nvSpPr>
        <p:spPr>
          <a:xfrm>
            <a:off x="3371850" y="5058728"/>
            <a:ext cx="2240756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50"/>
              <a:t>牙齿上的黄色牙菌斑</a:t>
            </a:r>
            <a:endParaRPr lang="zh-CN" altLang="en-US" sz="1350"/>
          </a:p>
        </p:txBody>
      </p:sp>
      <p:sp>
        <p:nvSpPr>
          <p:cNvPr id="9" name="文本框 8"/>
          <p:cNvSpPr txBox="1"/>
          <p:nvPr/>
        </p:nvSpPr>
        <p:spPr>
          <a:xfrm>
            <a:off x="6253639" y="5047774"/>
            <a:ext cx="2649379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350"/>
              <a:t>放大</a:t>
            </a:r>
            <a:r>
              <a:rPr lang="en-US" altLang="zh-CN" sz="1350"/>
              <a:t>1000</a:t>
            </a:r>
            <a:r>
              <a:rPr lang="zh-CN" altLang="en-US" sz="1350"/>
              <a:t>倍，形成牙菌斑的细菌</a:t>
            </a:r>
            <a:endParaRPr lang="zh-CN" altLang="en-US" sz="1350"/>
          </a:p>
        </p:txBody>
      </p:sp>
      <p:pic>
        <p:nvPicPr>
          <p:cNvPr id="4" name="内容占位符 3" descr="20140912_171503"/>
          <p:cNvPicPr>
            <a:picLocks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9536" y="2180273"/>
            <a:ext cx="2947511" cy="2624138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28650" y="643414"/>
            <a:ext cx="3943350" cy="487680"/>
          </a:xfrm>
        </p:spPr>
        <p:txBody>
          <a:bodyPr>
            <a:noAutofit/>
          </a:bodyPr>
          <a:lstStyle/>
          <a:p>
            <a:r>
              <a:rPr lang="zh-CN" altLang="en-US" sz="3200" dirty="0"/>
              <a:t>有益作用</a:t>
            </a:r>
            <a:endParaRPr lang="zh-CN" altLang="en-US" sz="3200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</a:rPr>
              <a:t>阻止和限制外源微生物入侵，途经</a:t>
            </a:r>
            <a:r>
              <a:rPr lang="zh-CN" altLang="en-US" sz="1800" dirty="0">
                <a:solidFill>
                  <a:schemeClr val="tx2"/>
                </a:solidFill>
                <a:sym typeface="+mn-ea"/>
              </a:rPr>
              <a:t>包括：竞争营养物质、产生抑制性代谢产物、占据空间位置、降低</a:t>
            </a:r>
            <a:r>
              <a:rPr lang="en-US" altLang="zh-CN" sz="1800" dirty="0">
                <a:solidFill>
                  <a:schemeClr val="tx2"/>
                </a:solidFill>
                <a:sym typeface="+mn-ea"/>
              </a:rPr>
              <a:t>pH</a:t>
            </a:r>
            <a:r>
              <a:rPr lang="zh-CN" altLang="en-US" sz="1800" dirty="0">
                <a:solidFill>
                  <a:schemeClr val="tx2"/>
                </a:solidFill>
                <a:sym typeface="+mn-ea"/>
              </a:rPr>
              <a:t>值等</a:t>
            </a:r>
            <a:endParaRPr lang="zh-CN" altLang="en-US" sz="1800" dirty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</a:rPr>
              <a:t>营养功能：产生维生素</a:t>
            </a:r>
            <a:r>
              <a:rPr lang="en-US" altLang="zh-CN" sz="1800" dirty="0">
                <a:solidFill>
                  <a:schemeClr val="tx2"/>
                </a:solidFill>
              </a:rPr>
              <a:t>B</a:t>
            </a:r>
            <a:endParaRPr lang="en-US" altLang="zh-CN" sz="1800" dirty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</a:rPr>
              <a:t>免疫调节作用：口腔中的乳酸杆菌刺激非特异性免疫</a:t>
            </a:r>
            <a:endParaRPr lang="zh-CN" altLang="en-US" sz="1800" dirty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tx2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</a:rPr>
              <a:t>内源性感染</a:t>
            </a:r>
            <a:endParaRPr lang="zh-CN" altLang="en-US" sz="1800" dirty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</a:rPr>
              <a:t>为外源性感染提供条件：</a:t>
            </a:r>
            <a:r>
              <a:rPr lang="en-US" altLang="zh-CN" sz="1800" dirty="0">
                <a:solidFill>
                  <a:schemeClr val="tx2"/>
                </a:solidFill>
              </a:rPr>
              <a:t>pH</a:t>
            </a:r>
            <a:r>
              <a:rPr lang="zh-CN" altLang="en-US" sz="1800" dirty="0">
                <a:solidFill>
                  <a:schemeClr val="tx2"/>
                </a:solidFill>
              </a:rPr>
              <a:t>，</a:t>
            </a:r>
            <a:r>
              <a:rPr lang="en-US" altLang="zh-CN" sz="1800" dirty="0">
                <a:solidFill>
                  <a:schemeClr val="tx2"/>
                </a:solidFill>
              </a:rPr>
              <a:t>Eh</a:t>
            </a:r>
            <a:r>
              <a:rPr lang="zh-CN" altLang="en-US" sz="1800" dirty="0">
                <a:solidFill>
                  <a:schemeClr val="tx2"/>
                </a:solidFill>
              </a:rPr>
              <a:t>值改变，酶的产生</a:t>
            </a:r>
            <a:endParaRPr lang="zh-CN" altLang="en-US" sz="1800" dirty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800" dirty="0">
                <a:solidFill>
                  <a:schemeClr val="tx2"/>
                </a:solidFill>
              </a:rPr>
              <a:t>使宿主致敏</a:t>
            </a:r>
            <a:endParaRPr lang="zh-CN" altLang="en-US" sz="1800" dirty="0">
              <a:solidFill>
                <a:schemeClr val="tx2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sz="1800" dirty="0">
              <a:solidFill>
                <a:schemeClr val="tx2"/>
              </a:solidFill>
            </a:endParaRPr>
          </a:p>
        </p:txBody>
      </p:sp>
      <p:sp>
        <p:nvSpPr>
          <p:cNvPr id="2" name="标题 2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4571683" y="689134"/>
            <a:ext cx="3943350" cy="48768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/>
              <a:t>损害作用</a:t>
            </a:r>
            <a:endParaRPr lang="zh-CN" altLang="en-US" sz="3200" dirty="0"/>
          </a:p>
        </p:txBody>
      </p:sp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94945" y="2472055"/>
            <a:ext cx="1366520" cy="33718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p>
            <a:pPr algn="ctr"/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</a:rPr>
              <a:t>口腔微生物</a:t>
            </a:r>
            <a:endParaRPr lang="zh-CN" altLang="en-US" sz="1600" b="1"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07756" y="2429828"/>
            <a:ext cx="42729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胃肠道炎症及肿瘤（结直肠癌</a:t>
            </a:r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√</a:t>
            </a:r>
            <a:r>
              <a:rPr lang="zh-CN" altLang="en-US" sz="1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、食管癌等</a:t>
            </a:r>
            <a:endParaRPr lang="zh-CN" altLang="en-US" sz="1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16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endParaRPr lang="zh-CN" altLang="en-US" sz="1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76093" y="741045"/>
            <a:ext cx="7597117" cy="4865370"/>
            <a:chOff x="3125" y="1064"/>
            <a:chExt cx="13307" cy="7845"/>
          </a:xfrm>
        </p:grpSpPr>
        <p:cxnSp>
          <p:nvCxnSpPr>
            <p:cNvPr id="5" name="直接连接符 4"/>
            <p:cNvCxnSpPr/>
            <p:nvPr/>
          </p:nvCxnSpPr>
          <p:spPr>
            <a:xfrm flipV="1">
              <a:off x="3125" y="4125"/>
              <a:ext cx="927" cy="29"/>
            </a:xfrm>
            <a:prstGeom prst="line">
              <a:avLst/>
            </a:prstGeom>
            <a:ln w="15875" cmpd="sng">
              <a:solidFill>
                <a:schemeClr val="accent1">
                  <a:shade val="50000"/>
                </a:schemeClr>
              </a:solidFill>
              <a:prstDash val="solid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H="1">
              <a:off x="4019" y="2263"/>
              <a:ext cx="32" cy="4245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4008" y="2243"/>
              <a:ext cx="1828" cy="0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4022" y="6467"/>
              <a:ext cx="1868" cy="14"/>
            </a:xfrm>
            <a:prstGeom prst="line">
              <a:avLst/>
            </a:prstGeom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5836" y="2025"/>
              <a:ext cx="2128" cy="544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pPr algn="ctr"/>
              <a:r>
                <a:rPr lang="zh-CN" altLang="en-US" sz="1600" b="1">
                  <a:latin typeface="宋体" panose="02010600030101010101" pitchFamily="2" charset="-122"/>
                  <a:ea typeface="宋体" panose="02010600030101010101" pitchFamily="2" charset="-122"/>
                </a:rPr>
                <a:t>口腔疾病</a:t>
              </a:r>
              <a:endParaRPr lang="zh-CN" altLang="en-US" sz="1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836" y="6186"/>
              <a:ext cx="2128" cy="544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pPr algn="ctr"/>
              <a:r>
                <a:rPr lang="zh-CN" altLang="en-US" sz="1600" b="1">
                  <a:latin typeface="宋体" panose="02010600030101010101" pitchFamily="2" charset="-122"/>
                  <a:ea typeface="宋体" panose="02010600030101010101" pitchFamily="2" charset="-122"/>
                </a:rPr>
                <a:t>全身疾病</a:t>
              </a:r>
              <a:endParaRPr lang="zh-CN" altLang="en-US" sz="1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1" name="左大括号 10"/>
            <p:cNvSpPr/>
            <p:nvPr/>
          </p:nvSpPr>
          <p:spPr>
            <a:xfrm>
              <a:off x="8135" y="1270"/>
              <a:ext cx="917" cy="1946"/>
            </a:xfrm>
            <a:prstGeom prst="leftBrac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 sz="1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9124" y="1064"/>
              <a:ext cx="2123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>
                  <a:latin typeface="宋体" panose="02010600030101010101" pitchFamily="2" charset="-122"/>
                  <a:ea typeface="宋体" panose="02010600030101010101" pitchFamily="2" charset="-122"/>
                </a:rPr>
                <a:t>龋齿</a:t>
              </a:r>
              <a:r>
                <a:rPr lang="en-US" altLang="zh-CN" sz="1600" b="1">
                  <a:latin typeface="宋体" panose="02010600030101010101" pitchFamily="2" charset="-122"/>
                  <a:ea typeface="宋体" panose="02010600030101010101" pitchFamily="2" charset="-122"/>
                </a:rPr>
                <a:t>√</a:t>
              </a:r>
              <a:endParaRPr lang="en-US" altLang="zh-CN" sz="1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9140" y="1989"/>
              <a:ext cx="1496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>
                  <a:latin typeface="宋体" panose="02010600030101010101" pitchFamily="2" charset="-122"/>
                  <a:ea typeface="宋体" panose="02010600030101010101" pitchFamily="2" charset="-122"/>
                </a:rPr>
                <a:t>牙周炎</a:t>
              </a:r>
              <a:endParaRPr lang="zh-CN" altLang="en-US" sz="1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9140" y="2816"/>
              <a:ext cx="213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>
                  <a:latin typeface="宋体" panose="02010600030101010101" pitchFamily="2" charset="-122"/>
                  <a:ea typeface="宋体" panose="02010600030101010101" pitchFamily="2" charset="-122"/>
                </a:rPr>
                <a:t>口腔癌等</a:t>
              </a:r>
              <a:endParaRPr lang="zh-CN" altLang="en-US" sz="1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5" name="左大括号 14"/>
            <p:cNvSpPr/>
            <p:nvPr/>
          </p:nvSpPr>
          <p:spPr>
            <a:xfrm>
              <a:off x="8135" y="4038"/>
              <a:ext cx="917" cy="4871"/>
            </a:xfrm>
            <a:prstGeom prst="leftBrac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p>
              <a:pPr algn="ctr"/>
              <a:endParaRPr lang="zh-CN" altLang="en-US" sz="1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9069" y="4475"/>
              <a:ext cx="7363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心血管病（牙龈卟啉单胞菌、伴防线杆菌）</a:t>
              </a:r>
              <a:endParaRPr lang="zh-CN" altLang="en-US" sz="16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9052" y="5736"/>
              <a:ext cx="6939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>
                  <a:latin typeface="宋体" panose="02010600030101010101" pitchFamily="2" charset="-122"/>
                  <a:ea typeface="宋体" panose="02010600030101010101" pitchFamily="2" charset="-122"/>
                </a:rPr>
                <a:t>孕妇早产</a:t>
              </a:r>
              <a:r>
                <a:rPr lang="en-US" altLang="zh-CN" sz="1600" b="1">
                  <a:latin typeface="宋体" panose="02010600030101010101" pitchFamily="2" charset="-122"/>
                  <a:ea typeface="宋体" panose="02010600030101010101" pitchFamily="2" charset="-122"/>
                </a:rPr>
                <a:t>(</a:t>
              </a:r>
              <a:r>
                <a:rPr lang="zh-CN" altLang="en-US" sz="16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牙龈卟啉单胞菌、中间普式菌</a:t>
              </a:r>
              <a:r>
                <a:rPr lang="en-US" altLang="zh-CN" sz="1600" b="1">
                  <a:latin typeface="宋体" panose="02010600030101010101" pitchFamily="2" charset="-122"/>
                  <a:ea typeface="宋体" panose="02010600030101010101" pitchFamily="2" charset="-122"/>
                </a:rPr>
                <a:t>)</a:t>
              </a:r>
              <a:endParaRPr lang="en-US" altLang="zh-CN" sz="1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9050" y="5111"/>
              <a:ext cx="6941" cy="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>
                  <a:latin typeface="宋体" panose="02010600030101010101" pitchFamily="2" charset="-122"/>
                  <a:ea typeface="宋体" panose="02010600030101010101" pitchFamily="2" charset="-122"/>
                </a:rPr>
                <a:t>类风湿性关节炎</a:t>
              </a:r>
              <a:r>
                <a:rPr lang="zh-CN" altLang="en-US" sz="16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（牙龈卟啉单胞菌）</a:t>
              </a:r>
              <a:endParaRPr lang="zh-CN" altLang="en-US" sz="1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endParaRPr lang="zh-CN" altLang="en-US" sz="1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9068" y="6369"/>
              <a:ext cx="5697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>
                  <a:latin typeface="宋体" panose="02010600030101010101" pitchFamily="2" charset="-122"/>
                  <a:ea typeface="宋体" panose="02010600030101010101" pitchFamily="2" charset="-122"/>
                </a:rPr>
                <a:t>胰腺癌（纤毛菌属、弯曲菌）</a:t>
              </a:r>
              <a:endParaRPr lang="zh-CN" altLang="en-US" sz="1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9125" y="7076"/>
              <a:ext cx="4894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>
                  <a:latin typeface="宋体" panose="02010600030101010101" pitchFamily="2" charset="-122"/>
                  <a:ea typeface="宋体" panose="02010600030101010101" pitchFamily="2" charset="-122"/>
                </a:rPr>
                <a:t>糖尿病（</a:t>
              </a:r>
              <a:r>
                <a:rPr lang="zh-CN" altLang="en-US" sz="1600" b="1">
                  <a:latin typeface="宋体" panose="02010600030101010101" pitchFamily="2" charset="-122"/>
                  <a:ea typeface="宋体" panose="02010600030101010101" pitchFamily="2" charset="-122"/>
                  <a:sym typeface="+mn-ea"/>
                </a:rPr>
                <a:t>牙龈卟啉单胞菌</a:t>
              </a:r>
              <a:r>
                <a:rPr lang="zh-CN" altLang="en-US" sz="1600" b="1">
                  <a:latin typeface="宋体" panose="02010600030101010101" pitchFamily="2" charset="-122"/>
                  <a:ea typeface="宋体" panose="02010600030101010101" pitchFamily="2" charset="-122"/>
                </a:rPr>
                <a:t>）</a:t>
              </a:r>
              <a:endParaRPr lang="zh-CN" altLang="en-US" sz="1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9139" y="7802"/>
              <a:ext cx="4302" cy="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600" b="1">
                  <a:latin typeface="宋体" panose="02010600030101010101" pitchFamily="2" charset="-122"/>
                  <a:ea typeface="宋体" panose="02010600030101010101" pitchFamily="2" charset="-122"/>
                </a:rPr>
                <a:t>偏头痛（假单胞菌）</a:t>
              </a:r>
              <a:endParaRPr lang="zh-CN" altLang="en-US" sz="16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5021580" y="5161915"/>
            <a:ext cx="137668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600" b="1">
                <a:latin typeface="宋体" panose="02010600030101010101" pitchFamily="2" charset="-122"/>
                <a:ea typeface="宋体" panose="02010600030101010101" pitchFamily="2" charset="-122"/>
              </a:rPr>
              <a:t>......</a:t>
            </a:r>
            <a:endParaRPr lang="en-US" altLang="zh-CN" sz="16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200025" y="2819400"/>
            <a:ext cx="8626475" cy="2151380"/>
            <a:chOff x="315" y="4440"/>
            <a:chExt cx="13585" cy="3388"/>
          </a:xfrm>
        </p:grpSpPr>
        <p:sp>
          <p:nvSpPr>
            <p:cNvPr id="2" name="文本框 1"/>
            <p:cNvSpPr txBox="1"/>
            <p:nvPr/>
          </p:nvSpPr>
          <p:spPr>
            <a:xfrm>
              <a:off x="315" y="4796"/>
              <a:ext cx="2011" cy="5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p>
              <a:pPr algn="l"/>
              <a:r>
                <a:rPr lang="en-US" altLang="zh-CN" sz="1600"/>
                <a:t> </a:t>
              </a:r>
              <a:r>
                <a:rPr lang="zh-CN" altLang="en-US" sz="1600"/>
                <a:t>厌氧链球菌</a:t>
              </a:r>
              <a:endParaRPr lang="zh-CN" altLang="en-US" sz="1600"/>
            </a:p>
          </p:txBody>
        </p:sp>
        <p:cxnSp>
          <p:nvCxnSpPr>
            <p:cNvPr id="4" name="直接箭头连接符 3"/>
            <p:cNvCxnSpPr>
              <a:endCxn id="5" idx="1"/>
            </p:cNvCxnSpPr>
            <p:nvPr/>
          </p:nvCxnSpPr>
          <p:spPr>
            <a:xfrm>
              <a:off x="2326" y="5064"/>
              <a:ext cx="347" cy="1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" name="文本框 4"/>
            <p:cNvSpPr txBox="1"/>
            <p:nvPr/>
          </p:nvSpPr>
          <p:spPr>
            <a:xfrm>
              <a:off x="2673" y="4799"/>
              <a:ext cx="2138" cy="5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p>
              <a:r>
                <a:rPr lang="zh-CN" altLang="en-US" sz="1600"/>
                <a:t>变异链球菌</a:t>
              </a:r>
              <a:endParaRPr lang="zh-CN" altLang="en-US" sz="1600"/>
            </a:p>
          </p:txBody>
        </p:sp>
        <p:cxnSp>
          <p:nvCxnSpPr>
            <p:cNvPr id="6" name="直接箭头连接符 5"/>
            <p:cNvCxnSpPr/>
            <p:nvPr/>
          </p:nvCxnSpPr>
          <p:spPr>
            <a:xfrm>
              <a:off x="4811" y="5066"/>
              <a:ext cx="1616" cy="2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/>
          </p:nvSpPr>
          <p:spPr>
            <a:xfrm>
              <a:off x="12324" y="4440"/>
              <a:ext cx="1576" cy="130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p>
              <a:pPr algn="ctr"/>
              <a:r>
                <a:rPr lang="zh-CN" altLang="en-US" sz="1600"/>
                <a:t>龋齿</a:t>
              </a:r>
              <a:endParaRPr lang="zh-CN" altLang="en-US" sz="1600"/>
            </a:p>
            <a:p>
              <a:pPr algn="ctr"/>
              <a:r>
                <a:rPr lang="zh-CN" altLang="en-US" sz="1600"/>
                <a:t>牙髓病</a:t>
              </a:r>
              <a:endParaRPr lang="zh-CN" altLang="en-US" sz="1600"/>
            </a:p>
            <a:p>
              <a:pPr algn="ctr"/>
              <a:r>
                <a:rPr lang="zh-CN" altLang="en-US" sz="1600"/>
                <a:t>牙周病</a:t>
              </a:r>
              <a:endParaRPr lang="zh-CN" altLang="en-US" sz="1600"/>
            </a:p>
          </p:txBody>
        </p:sp>
        <p:cxnSp>
          <p:nvCxnSpPr>
            <p:cNvPr id="8" name="直接箭头连接符 7"/>
            <p:cNvCxnSpPr/>
            <p:nvPr/>
          </p:nvCxnSpPr>
          <p:spPr>
            <a:xfrm>
              <a:off x="11600" y="5061"/>
              <a:ext cx="724" cy="1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9" name="文本框 8"/>
            <p:cNvSpPr txBox="1"/>
            <p:nvPr/>
          </p:nvSpPr>
          <p:spPr>
            <a:xfrm>
              <a:off x="6427" y="4688"/>
              <a:ext cx="2339" cy="91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p>
              <a:pPr algn="ctr"/>
              <a:r>
                <a:rPr lang="zh-CN" altLang="en-US" sz="1600"/>
                <a:t>粘度大、不溶性葡聚糖</a:t>
              </a:r>
              <a:endParaRPr lang="zh-CN" altLang="en-US" sz="1600"/>
            </a:p>
          </p:txBody>
        </p:sp>
        <p:cxnSp>
          <p:nvCxnSpPr>
            <p:cNvPr id="10" name="直接箭头连接符 9"/>
            <p:cNvCxnSpPr/>
            <p:nvPr/>
          </p:nvCxnSpPr>
          <p:spPr>
            <a:xfrm>
              <a:off x="8765" y="5063"/>
              <a:ext cx="1797" cy="3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文本框 10"/>
            <p:cNvSpPr txBox="1"/>
            <p:nvPr/>
          </p:nvSpPr>
          <p:spPr>
            <a:xfrm>
              <a:off x="10562" y="4848"/>
              <a:ext cx="1037" cy="5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p>
              <a:pPr algn="ctr"/>
              <a:r>
                <a:rPr lang="zh-CN" altLang="en-US" sz="1600"/>
                <a:t>菌斑</a:t>
              </a:r>
              <a:endParaRPr lang="zh-CN" altLang="en-US" sz="16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4977" y="6522"/>
              <a:ext cx="2508" cy="1307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p>
              <a:r>
                <a:rPr lang="zh-CN" altLang="en-US" sz="1600">
                  <a:sym typeface="+mn-ea"/>
                </a:rPr>
                <a:t>分解碳水化合物产生酸， </a:t>
              </a:r>
              <a:r>
                <a:rPr lang="en-US" altLang="zh-CN" sz="1600">
                  <a:sym typeface="+mn-ea"/>
                </a:rPr>
                <a:t>pH</a:t>
              </a:r>
              <a:r>
                <a:rPr lang="zh-CN" altLang="en-US" sz="1600">
                  <a:sym typeface="+mn-ea"/>
                </a:rPr>
                <a:t>下降</a:t>
              </a:r>
              <a:endParaRPr lang="zh-CN" altLang="en-US" sz="1600"/>
            </a:p>
          </p:txBody>
        </p:sp>
        <p:cxnSp>
          <p:nvCxnSpPr>
            <p:cNvPr id="16" name="直接箭头连接符 15"/>
            <p:cNvCxnSpPr/>
            <p:nvPr/>
          </p:nvCxnSpPr>
          <p:spPr>
            <a:xfrm>
              <a:off x="7485" y="6875"/>
              <a:ext cx="724" cy="1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文本框 16"/>
            <p:cNvSpPr txBox="1"/>
            <p:nvPr/>
          </p:nvSpPr>
          <p:spPr>
            <a:xfrm>
              <a:off x="8209" y="6497"/>
              <a:ext cx="1808" cy="91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p>
              <a:pPr algn="ctr"/>
              <a:r>
                <a:rPr lang="zh-CN" altLang="en-US" sz="1600"/>
                <a:t>牙齿脱矿（脱钙）</a:t>
              </a:r>
              <a:endParaRPr lang="zh-CN" altLang="en-US" sz="1600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8765" y="4561"/>
              <a:ext cx="2039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/>
                <a:t>其他菌群粘附</a:t>
              </a:r>
              <a:endParaRPr lang="zh-CN" altLang="en-US" sz="140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877" y="4530"/>
              <a:ext cx="2241" cy="4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1400"/>
                <a:t>分解蔗糖</a:t>
              </a:r>
              <a:endParaRPr lang="zh-CN" altLang="en-US" sz="1400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974" y="6660"/>
              <a:ext cx="1280" cy="531"/>
            </a:xfrm>
            <a:prstGeom prst="rect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p>
              <a:pPr algn="ctr"/>
              <a:r>
                <a:rPr lang="zh-CN" altLang="en-US" sz="1600"/>
                <a:t>乳杆菌</a:t>
              </a:r>
              <a:endParaRPr lang="zh-CN" altLang="en-US" sz="1600"/>
            </a:p>
          </p:txBody>
        </p:sp>
        <p:cxnSp>
          <p:nvCxnSpPr>
            <p:cNvPr id="23" name="直接箭头连接符 22"/>
            <p:cNvCxnSpPr/>
            <p:nvPr/>
          </p:nvCxnSpPr>
          <p:spPr>
            <a:xfrm>
              <a:off x="4253" y="6899"/>
              <a:ext cx="724" cy="1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24" name="直接箭头连接符 23"/>
            <p:cNvCxnSpPr/>
            <p:nvPr/>
          </p:nvCxnSpPr>
          <p:spPr>
            <a:xfrm>
              <a:off x="10080" y="6875"/>
              <a:ext cx="724" cy="1"/>
            </a:xfrm>
            <a:prstGeom prst="straightConnector1">
              <a:avLst/>
            </a:prstGeom>
            <a:ln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10804" y="6660"/>
              <a:ext cx="1121" cy="53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p>
              <a:pPr algn="ctr"/>
              <a:r>
                <a:rPr lang="zh-CN" altLang="en-US" sz="1600"/>
                <a:t>龋齿</a:t>
              </a:r>
              <a:endParaRPr lang="zh-CN" altLang="en-US" sz="1600"/>
            </a:p>
          </p:txBody>
        </p:sp>
        <p:sp>
          <p:nvSpPr>
            <p:cNvPr id="100" name="文本框 99"/>
            <p:cNvSpPr txBox="1"/>
            <p:nvPr/>
          </p:nvSpPr>
          <p:spPr>
            <a:xfrm>
              <a:off x="4811" y="5231"/>
              <a:ext cx="2373" cy="48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marL="0" algn="l"/>
              <a:r>
                <a:rPr lang="zh-CN" altLang="en-US" sz="1400" b="0" u="none"/>
                <a:t>糖基转移酶</a:t>
              </a:r>
              <a:endParaRPr lang="zh-CN" altLang="en-US" sz="1400" b="0" u="none"/>
            </a:p>
          </p:txBody>
        </p:sp>
      </p:grpSp>
      <p:sp>
        <p:nvSpPr>
          <p:cNvPr id="27" name="文本框 26"/>
          <p:cNvSpPr txBox="1"/>
          <p:nvPr/>
        </p:nvSpPr>
        <p:spPr>
          <a:xfrm>
            <a:off x="772795" y="855980"/>
            <a:ext cx="673925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1350"/>
              <a:t>     </a:t>
            </a:r>
            <a:r>
              <a:rPr lang="en-US" altLang="zh-CN"/>
              <a:t>  </a:t>
            </a:r>
            <a:r>
              <a:rPr lang="zh-CN" altLang="en-US"/>
              <a:t>龋齿俗称虫牙、蛀牙，是细菌性疾病，可以继发牙髓炎和根尖周炎，甚至能引起牙槽骨和颌骨炎症。其发展的最终结果是牙齿丧失。发病率高，分布广。</a:t>
            </a:r>
            <a:endParaRPr lang="zh-CN" altLang="en-US"/>
          </a:p>
        </p:txBody>
      </p:sp>
      <p:sp>
        <p:nvSpPr>
          <p:cNvPr id="28" name="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-166211" y="368459"/>
            <a:ext cx="3507581" cy="48768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dirty="0"/>
              <a:t>龋齿的定义</a:t>
            </a:r>
            <a:endParaRPr lang="zh-CN" altLang="en-US" sz="2400" dirty="0"/>
          </a:p>
        </p:txBody>
      </p:sp>
      <p:sp>
        <p:nvSpPr>
          <p:cNvPr id="29" name="标题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00025" y="1932305"/>
            <a:ext cx="8829675" cy="48768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800" b="1" kern="1200">
                <a:gradFill>
                  <a:gsLst>
                    <a:gs pos="0">
                      <a:schemeClr val="accent2"/>
                    </a:gs>
                    <a:gs pos="100000">
                      <a:schemeClr val="accent1"/>
                    </a:gs>
                  </a:gsLst>
                  <a:lin ang="10800000" scaled="1"/>
                </a:gra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1800" dirty="0"/>
              <a:t>致病机理：可能通过口腔术后伤口、口腔疾病伤口等进入血液，经血液到达直结肠瘤</a:t>
            </a:r>
            <a:endParaRPr lang="zh-CN" altLang="en-US" sz="1800" dirty="0"/>
          </a:p>
        </p:txBody>
      </p:sp>
      <p:pic>
        <p:nvPicPr>
          <p:cNvPr id="14" name="内容占位符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38595" y="4971415"/>
            <a:ext cx="2287905" cy="175958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0*i*4"/>
  <p:tag name="KSO_WM_TEMPLATE_CATEGORY" val="custom"/>
  <p:tag name="KSO_WM_TEMPLATE_INDEX" val="115"/>
</p:tagLst>
</file>

<file path=ppt/tags/tag10.xml><?xml version="1.0" encoding="utf-8"?>
<p:tagLst xmlns:p="http://schemas.openxmlformats.org/presentationml/2006/main">
  <p:tag name="KSO_WM_TAG_VERSION" val="1.0"/>
  <p:tag name="KSO_WM_TEMPLATE_CATEGORY" val="custom"/>
  <p:tag name="KSO_WM_TEMPLATE_INDEX" val="160403"/>
</p:tagLst>
</file>

<file path=ppt/tags/tag1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0*i*4"/>
  <p:tag name="KSO_WM_TEMPLATE_CATEGORY" val="custom"/>
  <p:tag name="KSO_WM_TEMPLATE_INDEX" val="115"/>
</p:tagLst>
</file>

<file path=ppt/tags/tag1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0*i*5"/>
  <p:tag name="KSO_WM_TEMPLATE_CATEGORY" val="custom"/>
  <p:tag name="KSO_WM_TEMPLATE_INDEX" val="115"/>
</p:tagLst>
</file>

<file path=ppt/tags/tag1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0*i*6"/>
  <p:tag name="KSO_WM_TEMPLATE_CATEGORY" val="custom"/>
  <p:tag name="KSO_WM_TEMPLATE_INDEX" val="115"/>
</p:tagLst>
</file>

<file path=ppt/tags/tag14.xml><?xml version="1.0" encoding="utf-8"?>
<p:tagLst xmlns:p="http://schemas.openxmlformats.org/presentationml/2006/main">
  <p:tag name="KSO_WM_TAG_VERSION" val="1.0"/>
  <p:tag name="KSO_WM_TEMPLATE_CATEGORY" val="custom"/>
  <p:tag name="KSO_WM_TEMPLATE_INDEX" val="160403"/>
</p:tagLst>
</file>

<file path=ppt/tags/tag15.xml><?xml version="1.0" encoding="utf-8"?>
<p:tagLst xmlns:p="http://schemas.openxmlformats.org/presentationml/2006/main">
  <p:tag name="KSO_WM_TAG_VERSION" val="1.0"/>
  <p:tag name="KSO_WM_TEMPLATE_CATEGORY" val="custom"/>
  <p:tag name="KSO_WM_TEMPLATE_INDEX" val="160403"/>
</p:tagLst>
</file>

<file path=ppt/tags/tag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0*i*4"/>
  <p:tag name="KSO_WM_TEMPLATE_CATEGORY" val="custom"/>
  <p:tag name="KSO_WM_TEMPLATE_INDEX" val="115"/>
</p:tagLst>
</file>

<file path=ppt/tags/tag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0*i*5"/>
  <p:tag name="KSO_WM_TEMPLATE_CATEGORY" val="custom"/>
  <p:tag name="KSO_WM_TEMPLATE_INDEX" val="115"/>
</p:tagLst>
</file>

<file path=ppt/tags/tag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0*i*6"/>
  <p:tag name="KSO_WM_TEMPLATE_CATEGORY" val="custom"/>
  <p:tag name="KSO_WM_TEMPLATE_INDEX" val="115"/>
</p:tagLst>
</file>

<file path=ppt/tags/tag19.xml><?xml version="1.0" encoding="utf-8"?>
<p:tagLst xmlns:p="http://schemas.openxmlformats.org/presentationml/2006/main">
  <p:tag name="KSO_WM_TAG_VERSION" val="1.0"/>
  <p:tag name="KSO_WM_TEMPLATE_CATEGORY" val="custom"/>
  <p:tag name="KSO_WM_TEMPLATE_INDEX" val="160403"/>
</p:tagLst>
</file>

<file path=ppt/tags/tag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0*i*5"/>
  <p:tag name="KSO_WM_TEMPLATE_CATEGORY" val="custom"/>
  <p:tag name="KSO_WM_TEMPLATE_INDEX" val="115"/>
</p:tagLst>
</file>

<file path=ppt/tags/tag20.xml><?xml version="1.0" encoding="utf-8"?>
<p:tagLst xmlns:p="http://schemas.openxmlformats.org/presentationml/2006/main">
  <p:tag name="KSO_WM_TAG_VERSION" val="1.0"/>
  <p:tag name="KSO_WM_TEMPLATE_CATEGORY" val="custom"/>
  <p:tag name="KSO_WM_TEMPLATE_INDEX" val="160403"/>
</p:tagLst>
</file>

<file path=ppt/tags/tag2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0*i*4"/>
  <p:tag name="KSO_WM_TEMPLATE_CATEGORY" val="custom"/>
  <p:tag name="KSO_WM_TEMPLATE_INDEX" val="115"/>
</p:tagLst>
</file>

<file path=ppt/tags/tag2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0*i*5"/>
  <p:tag name="KSO_WM_TEMPLATE_CATEGORY" val="custom"/>
  <p:tag name="KSO_WM_TEMPLATE_INDEX" val="115"/>
</p:tagLst>
</file>

<file path=ppt/tags/tag2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0*i*6"/>
  <p:tag name="KSO_WM_TEMPLATE_CATEGORY" val="custom"/>
  <p:tag name="KSO_WM_TEMPLATE_INDEX" val="115"/>
</p:tagLst>
</file>

<file path=ppt/tags/tag24.xml><?xml version="1.0" encoding="utf-8"?>
<p:tagLst xmlns:p="http://schemas.openxmlformats.org/presentationml/2006/main">
  <p:tag name="KSO_WM_TAG_VERSION" val="1.0"/>
  <p:tag name="KSO_WM_TEMPLATE_CATEGORY" val="custom"/>
  <p:tag name="KSO_WM_TEMPLATE_INDEX" val="160403"/>
</p:tagLst>
</file>

<file path=ppt/tags/tag25.xml><?xml version="1.0" encoding="utf-8"?>
<p:tagLst xmlns:p="http://schemas.openxmlformats.org/presentationml/2006/main">
  <p:tag name="KSO_WM_TAG_VERSION" val="1.0"/>
  <p:tag name="KSO_WM_TEMPLATE_CATEGORY" val="custom"/>
  <p:tag name="KSO_WM_TEMPLATE_INDEX" val="160403"/>
</p:tagLst>
</file>

<file path=ppt/tags/tag2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a"/>
  <p:tag name="KSO_WM_UNIT_INDEX" val="1"/>
  <p:tag name="KSO_WM_UNIT_ID" val="custom160403_1*a*1"/>
  <p:tag name="KSO_WM_UNIT_CLEAR" val="1"/>
  <p:tag name="KSO_WM_UNIT_LAYERLEVEL" val="1"/>
  <p:tag name="KSO_WM_UNIT_VALUE" val="24"/>
  <p:tag name="KSO_WM_UNIT_ISCONTENTSTITLE" val="0"/>
  <p:tag name="KSO_WM_UNIT_HIGHLIGHT" val="0"/>
  <p:tag name="KSO_WM_UNIT_COMPATIBLE" val="0"/>
  <p:tag name="KSO_WM_UNIT_PRESET_TEXT_INDEX" val="3"/>
  <p:tag name="KSO_WM_UNIT_PRESET_TEXT_LEN" val="12"/>
</p:tagLst>
</file>

<file path=ppt/tags/tag2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b"/>
  <p:tag name="KSO_WM_UNIT_INDEX" val="1"/>
  <p:tag name="KSO_WM_UNIT_ID" val="custom160403_1*b*1"/>
  <p:tag name="KSO_WM_UNIT_CLEAR" val="1"/>
  <p:tag name="KSO_WM_UNIT_LAYERLEVEL" val="1"/>
  <p:tag name="KSO_WM_UNIT_VALUE" val="66"/>
  <p:tag name="KSO_WM_UNIT_ISCONTENTSTITLE" val="0"/>
  <p:tag name="KSO_WM_UNIT_HIGHLIGHT" val="0"/>
  <p:tag name="KSO_WM_UNIT_COMPATIBLE" val="0"/>
  <p:tag name="KSO_WM_UNIT_PRESET_TEXT_INDEX" val="3"/>
  <p:tag name="KSO_WM_UNIT_PRESET_TEXT_LEN" val="17"/>
</p:tagLst>
</file>

<file path=ppt/tags/tag28.xml><?xml version="1.0" encoding="utf-8"?>
<p:tagLst xmlns:p="http://schemas.openxmlformats.org/presentationml/2006/main">
  <p:tag name="KSO_WM_TEMPLATE_THUMBS_INDEX" val="1、9、12、16、19、20、25、29、31"/>
  <p:tag name="KSO_WM_TEMPLATE_CATEGORY" val="custom"/>
  <p:tag name="KSO_WM_TEMPLATE_INDEX" val="160403"/>
  <p:tag name="KSO_WM_TAG_VERSION" val="1.0"/>
  <p:tag name="KSO_WM_SLIDE_ID" val="custom160403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03_2*i*0"/>
  <p:tag name="KSO_WM_TEMPLATE_CATEGORY" val="custom"/>
  <p:tag name="KSO_WM_TEMPLATE_INDEX" val="160403"/>
  <p:tag name="KSO_WM_UNIT_INDEX" val="0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0*i*6"/>
  <p:tag name="KSO_WM_TEMPLATE_CATEGORY" val="custom"/>
  <p:tag name="KSO_WM_TEMPLATE_INDEX" val="115"/>
</p:tagLst>
</file>

<file path=ppt/tags/tag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03_2*i*1"/>
  <p:tag name="KSO_WM_TEMPLATE_CATEGORY" val="custom"/>
  <p:tag name="KSO_WM_TEMPLATE_INDEX" val="160403"/>
  <p:tag name="KSO_WM_UNIT_INDEX" val="1"/>
</p:tagLst>
</file>

<file path=ppt/tags/tag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03_2*i*2"/>
  <p:tag name="KSO_WM_TEMPLATE_CATEGORY" val="custom"/>
  <p:tag name="KSO_WM_TEMPLATE_INDEX" val="160403"/>
  <p:tag name="KSO_WM_UNIT_INDEX" val="2"/>
</p:tagLst>
</file>

<file path=ppt/tags/tag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03_2*i*3"/>
  <p:tag name="KSO_WM_TEMPLATE_CATEGORY" val="custom"/>
  <p:tag name="KSO_WM_TEMPLATE_INDEX" val="160403"/>
  <p:tag name="KSO_WM_UNIT_INDEX" val="3"/>
</p:tagLst>
</file>

<file path=ppt/tags/tag3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a"/>
  <p:tag name="KSO_WM_UNIT_INDEX" val="1"/>
  <p:tag name="KSO_WM_UNIT_ID" val="custom160403_2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3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f"/>
  <p:tag name="KSO_WM_UNIT_INDEX" val="1"/>
  <p:tag name="KSO_WM_UNIT_ID" val="custom160403_2*f*1"/>
  <p:tag name="KSO_WM_UNIT_CLEAR" val="1"/>
  <p:tag name="KSO_WM_UNIT_LAYERLEVEL" val="1"/>
  <p:tag name="KSO_WM_UNIT_VALUE" val="264"/>
  <p:tag name="KSO_WM_UNIT_HIGHLIGHT" val="0"/>
  <p:tag name="KSO_WM_UNIT_COMPATIBLE" val="0"/>
  <p:tag name="KSO_WM_UNIT_PRESET_TEXT_INDEX" val="5"/>
  <p:tag name="KSO_WM_UNIT_PRESET_TEXT_LEN" val="232"/>
</p:tagLst>
</file>

<file path=ppt/tags/tag35.xml><?xml version="1.0" encoding="utf-8"?>
<p:tagLst xmlns:p="http://schemas.openxmlformats.org/presentationml/2006/main">
  <p:tag name="KSO_WM_TEMPLATE_CATEGORY" val="custom"/>
  <p:tag name="KSO_WM_TEMPLATE_INDEX" val="160403"/>
  <p:tag name="KSO_WM_TAG_VERSION" val="1.0"/>
  <p:tag name="KSO_WM_SLIDE_ID" val="custom160403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1"/>
  <p:tag name="KSO_WM_SLIDE_SIZE" val="828*378"/>
</p:tagLst>
</file>

<file path=ppt/tags/tag3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a"/>
  <p:tag name="KSO_WM_UNIT_INDEX" val="1"/>
  <p:tag name="KSO_WM_UNIT_ID" val="custom160403_9*a*1"/>
  <p:tag name="KSO_WM_UNIT_CLEAR" val="1"/>
  <p:tag name="KSO_WM_UNIT_LAYERLEVEL" val="1"/>
  <p:tag name="KSO_WM_UNIT_VALUE" val="6"/>
  <p:tag name="KSO_WM_UNIT_ISCONTENTSTITLE" val="1"/>
  <p:tag name="KSO_WM_UNIT_HIGHLIGHT" val="0"/>
  <p:tag name="KSO_WM_UNIT_COMPATIBLE" val="0"/>
  <p:tag name="KSO_WM_UNIT_PRESET_TEXT" val="目录"/>
</p:tagLst>
</file>

<file path=ppt/tags/tag3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l_i"/>
  <p:tag name="KSO_WM_UNIT_INDEX" val="1_1"/>
  <p:tag name="KSO_WM_UNIT_ID" val="custom160403_9*l_i*1_1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USESOURCEFORMAT_APPLY" val="1"/>
</p:tagLst>
</file>

<file path=ppt/tags/tag3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l_i"/>
  <p:tag name="KSO_WM_UNIT_INDEX" val="1_2"/>
  <p:tag name="KSO_WM_UNIT_ID" val="custom160403_9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3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l_h_f"/>
  <p:tag name="KSO_WM_UNIT_INDEX" val="1_1_1"/>
  <p:tag name="KSO_WM_UNIT_ID" val="custom160403_9*l_h_f*1_1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DIAGRAM_GROUP_CODE" val="l1-1"/>
  <p:tag name="KSO_WM_UNIT_PRESET_TEXT_LEN" val="26"/>
  <p:tag name="KSO_WM_UNIT_TEXT_FILL_FORE_SCHEMECOLOR_INDEX" val="15"/>
  <p:tag name="KSO_WM_UNIT_TEXT_FILL_TYPE" val="1"/>
  <p:tag name="KSO_WM_UNIT_USESOURCEFORMAT_APPLY" val="1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160403"/>
</p:tagLst>
</file>

<file path=ppt/tags/tag4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l_i"/>
  <p:tag name="KSO_WM_UNIT_INDEX" val="1_3"/>
  <p:tag name="KSO_WM_UNIT_ID" val="custom160403_9*l_i*1_3"/>
  <p:tag name="KSO_WM_UNIT_CLEAR" val="1"/>
  <p:tag name="KSO_WM_UNIT_LAYERLEVEL" val="1_1"/>
  <p:tag name="KSO_WM_DIAGRAM_GROUP_CODE" val="l1-1"/>
  <p:tag name="KSO_WM_UNIT_FILL_FORE_SCHEMECOLOR_INDEX" val="14"/>
  <p:tag name="KSO_WM_UNIT_FILL_TYPE" val="1"/>
  <p:tag name="KSO_WM_UNIT_USESOURCEFORMAT_APPLY" val="1"/>
</p:tagLst>
</file>

<file path=ppt/tags/tag4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l_i"/>
  <p:tag name="KSO_WM_UNIT_INDEX" val="1_4"/>
  <p:tag name="KSO_WM_UNIT_ID" val="custom160403_9*l_i*1_4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l_h_f"/>
  <p:tag name="KSO_WM_UNIT_INDEX" val="1_2_1"/>
  <p:tag name="KSO_WM_UNIT_ID" val="custom160403_9*l_h_f*1_2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DIAGRAM_GROUP_CODE" val="l1-1"/>
  <p:tag name="KSO_WM_UNIT_PRESET_TEXT_LEN" val="26"/>
  <p:tag name="KSO_WM_UNIT_TEXT_FILL_FORE_SCHEMECOLOR_INDEX" val="15"/>
  <p:tag name="KSO_WM_UNIT_TEXT_FILL_TYPE" val="1"/>
  <p:tag name="KSO_WM_UNIT_USESOURCEFORMAT_APPLY" val="1"/>
</p:tagLst>
</file>

<file path=ppt/tags/tag4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l_i"/>
  <p:tag name="KSO_WM_UNIT_INDEX" val="1_5"/>
  <p:tag name="KSO_WM_UNIT_ID" val="custom160403_9*l_i*1_5"/>
  <p:tag name="KSO_WM_UNIT_CLEAR" val="1"/>
  <p:tag name="KSO_WM_UNIT_LAYERLEVEL" val="1_1"/>
  <p:tag name="KSO_WM_DIAGRAM_GROUP_CODE" val="l1-1"/>
  <p:tag name="KSO_WM_UNIT_FILL_FORE_SCHEMECOLOR_INDEX" val="14"/>
  <p:tag name="KSO_WM_UNIT_FILL_TYPE" val="1"/>
  <p:tag name="KSO_WM_UNIT_USESOURCEFORMAT_APPLY" val="1"/>
</p:tagLst>
</file>

<file path=ppt/tags/tag4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l_i"/>
  <p:tag name="KSO_WM_UNIT_INDEX" val="1_6"/>
  <p:tag name="KSO_WM_UNIT_ID" val="custom160403_9*l_i*1_6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l_h_f"/>
  <p:tag name="KSO_WM_UNIT_INDEX" val="1_3_1"/>
  <p:tag name="KSO_WM_UNIT_ID" val="custom160403_9*l_h_f*1_3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DIAGRAM_GROUP_CODE" val="l1-1"/>
  <p:tag name="KSO_WM_UNIT_PRESET_TEXT_LEN" val="26"/>
  <p:tag name="KSO_WM_UNIT_TEXT_FILL_FORE_SCHEMECOLOR_INDEX" val="15"/>
  <p:tag name="KSO_WM_UNIT_TEXT_FILL_TYPE" val="1"/>
  <p:tag name="KSO_WM_UNIT_USESOURCEFORMAT_APPLY" val="1"/>
</p:tagLst>
</file>

<file path=ppt/tags/tag4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l_i"/>
  <p:tag name="KSO_WM_UNIT_INDEX" val="1_7"/>
  <p:tag name="KSO_WM_UNIT_ID" val="custom160403_9*l_i*1_7"/>
  <p:tag name="KSO_WM_UNIT_CLEAR" val="1"/>
  <p:tag name="KSO_WM_UNIT_LAYERLEVEL" val="1_1"/>
  <p:tag name="KSO_WM_DIAGRAM_GROUP_CODE" val="l1-1"/>
  <p:tag name="KSO_WM_UNIT_FILL_FORE_SCHEMECOLOR_INDEX" val="14"/>
  <p:tag name="KSO_WM_UNIT_FILL_TYPE" val="1"/>
  <p:tag name="KSO_WM_UNIT_USESOURCEFORMAT_APPLY" val="1"/>
</p:tagLst>
</file>

<file path=ppt/tags/tag4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l_i"/>
  <p:tag name="KSO_WM_UNIT_INDEX" val="1_9"/>
  <p:tag name="KSO_WM_UNIT_ID" val="custom160403_9*l_i*1_9"/>
  <p:tag name="KSO_WM_UNIT_CLEAR" val="1"/>
  <p:tag name="KSO_WM_UNIT_LAYERLEVEL" val="1_1"/>
  <p:tag name="KSO_WM_DIAGRAM_GROUP_CODE" val="l1-1"/>
  <p:tag name="KSO_WM_UNIT_FILL_FORE_SCHEMECOLOR_INDEX" val="14"/>
  <p:tag name="KSO_WM_UNIT_FILL_TYPE" val="1"/>
  <p:tag name="KSO_WM_UNIT_USESOURCEFORMAT_APPLY" val="1"/>
</p:tagLst>
</file>

<file path=ppt/tags/tag4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l_i"/>
  <p:tag name="KSO_WM_UNIT_INDEX" val="1_2"/>
  <p:tag name="KSO_WM_UNIT_ID" val="custom160403_9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4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l_h_f"/>
  <p:tag name="KSO_WM_UNIT_INDEX" val="1_1_1"/>
  <p:tag name="KSO_WM_UNIT_ID" val="custom160403_9*l_h_f*1_1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DIAGRAM_GROUP_CODE" val="l1-1"/>
  <p:tag name="KSO_WM_UNIT_PRESET_TEXT_LEN" val="26"/>
  <p:tag name="KSO_WM_UNIT_TEXT_FILL_FORE_SCHEMECOLOR_INDEX" val="15"/>
  <p:tag name="KSO_WM_UNIT_TEXT_FILL_TYPE" val="1"/>
  <p:tag name="KSO_WM_UNIT_USESOURCEFORMAT_APPLY" val="1"/>
</p:tagLst>
</file>

<file path=ppt/tags/tag5.xml><?xml version="1.0" encoding="utf-8"?>
<p:tagLst xmlns:p="http://schemas.openxmlformats.org/presentationml/2006/main">
  <p:tag name="KSO_WM_TAG_VERSION" val="1.0"/>
  <p:tag name="KSO_WM_TEMPLATE_CATEGORY" val="custom"/>
  <p:tag name="KSO_WM_TEMPLATE_INDEX" val="160403"/>
</p:tagLst>
</file>

<file path=ppt/tags/tag50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l_i"/>
  <p:tag name="KSO_WM_UNIT_INDEX" val="1_2"/>
  <p:tag name="KSO_WM_UNIT_ID" val="custom160403_9*l_i*1_2"/>
  <p:tag name="KSO_WM_UNIT_CLEAR" val="1"/>
  <p:tag name="KSO_WM_UNIT_LAYERLEVEL" val="1_1"/>
  <p:tag name="KSO_WM_DIAGRAM_GROUP_CODE" val="l1-1"/>
  <p:tag name="KSO_WM_UNIT_FILL_FORE_SCHEMECOLOR_INDEX" val="5"/>
  <p:tag name="KSO_WM_UNIT_FILL_TYPE" val="1"/>
  <p:tag name="KSO_WM_UNIT_TEXT_FILL_FORE_SCHEMECOLOR_INDEX" val="14"/>
  <p:tag name="KSO_WM_UNIT_TEXT_FILL_TYPE" val="1"/>
  <p:tag name="KSO_WM_UNIT_USESOURCEFORMAT_APPLY" val="1"/>
</p:tagLst>
</file>

<file path=ppt/tags/tag5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l_h_f"/>
  <p:tag name="KSO_WM_UNIT_INDEX" val="1_3_1"/>
  <p:tag name="KSO_WM_UNIT_ID" val="custom160403_9*l_h_f*1_3_1"/>
  <p:tag name="KSO_WM_UNIT_CLEAR" val="1"/>
  <p:tag name="KSO_WM_UNIT_LAYERLEVEL" val="1_1_1"/>
  <p:tag name="KSO_WM_UNIT_VALUE" val="34"/>
  <p:tag name="KSO_WM_UNIT_HIGHLIGHT" val="0"/>
  <p:tag name="KSO_WM_UNIT_COMPATIBLE" val="0"/>
  <p:tag name="KSO_WM_UNIT_PRESET_TEXT_INDEX" val="4"/>
  <p:tag name="KSO_WM_DIAGRAM_GROUP_CODE" val="l1-1"/>
  <p:tag name="KSO_WM_UNIT_PRESET_TEXT_LEN" val="26"/>
  <p:tag name="KSO_WM_UNIT_TEXT_FILL_FORE_SCHEMECOLOR_INDEX" val="15"/>
  <p:tag name="KSO_WM_UNIT_TEXT_FILL_TYPE" val="1"/>
  <p:tag name="KSO_WM_UNIT_USESOURCEFORMAT_APPLY" val="1"/>
</p:tagLst>
</file>

<file path=ppt/tags/tag52.xml><?xml version="1.0" encoding="utf-8"?>
<p:tagLst xmlns:p="http://schemas.openxmlformats.org/presentationml/2006/main">
  <p:tag name="KSO_WM_TEMPLATE_CATEGORY" val="custom"/>
  <p:tag name="KSO_WM_TEMPLATE_INDEX" val="160403"/>
  <p:tag name="KSO_WM_TAG_VERSION" val="1.0"/>
  <p:tag name="KSO_WM_SLIDE_ID" val="custom160403_9"/>
  <p:tag name="KSO_WM_SLIDE_INDEX" val="9"/>
  <p:tag name="KSO_WM_SLIDE_ITEM_CNT" val="4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53.xml><?xml version="1.0" encoding="utf-8"?>
<p:tagLst xmlns:p="http://schemas.openxmlformats.org/presentationml/2006/main">
  <p:tag name="KSO_WM_BEAUTIFY_FLAG" val="#wm#"/>
  <p:tag name="KSO_WM_TEMPLATE_CATEGORY" val="custom"/>
  <p:tag name="KSO_WM_TEMPLATE_INDEX" val="160403"/>
</p:tagLst>
</file>

<file path=ppt/tags/tag5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03_2*i*0"/>
  <p:tag name="KSO_WM_TEMPLATE_CATEGORY" val="custom"/>
  <p:tag name="KSO_WM_TEMPLATE_INDEX" val="160403"/>
  <p:tag name="KSO_WM_UNIT_INDEX" val="0"/>
</p:tagLst>
</file>

<file path=ppt/tags/tag5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03_2*i*1"/>
  <p:tag name="KSO_WM_TEMPLATE_CATEGORY" val="custom"/>
  <p:tag name="KSO_WM_TEMPLATE_INDEX" val="160403"/>
  <p:tag name="KSO_WM_UNIT_INDEX" val="1"/>
</p:tagLst>
</file>

<file path=ppt/tags/tag5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03_2*i*2"/>
  <p:tag name="KSO_WM_TEMPLATE_CATEGORY" val="custom"/>
  <p:tag name="KSO_WM_TEMPLATE_INDEX" val="160403"/>
  <p:tag name="KSO_WM_UNIT_INDEX" val="2"/>
</p:tagLst>
</file>

<file path=ppt/tags/tag5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03_2*i*3"/>
  <p:tag name="KSO_WM_TEMPLATE_CATEGORY" val="custom"/>
  <p:tag name="KSO_WM_TEMPLATE_INDEX" val="160403"/>
  <p:tag name="KSO_WM_UNIT_INDEX" val="3"/>
</p:tagLst>
</file>

<file path=ppt/tags/tag5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a"/>
  <p:tag name="KSO_WM_UNIT_INDEX" val="1"/>
  <p:tag name="KSO_WM_UNIT_ID" val="custom160403_2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59.xml><?xml version="1.0" encoding="utf-8"?>
<p:tagLst xmlns:p="http://schemas.openxmlformats.org/presentationml/2006/main">
  <p:tag name="KSO_WM_TEMPLATE_CATEGORY" val="custom"/>
  <p:tag name="KSO_WM_TEMPLATE_INDEX" val="160403"/>
  <p:tag name="KSO_WM_TAG_VERSION" val="1.0"/>
  <p:tag name="KSO_WM_SLIDE_ID" val="custom160403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66*111"/>
  <p:tag name="KSO_WM_SLIDE_SIZE" val="828*378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0*i*4"/>
  <p:tag name="KSO_WM_TEMPLATE_CATEGORY" val="custom"/>
  <p:tag name="KSO_WM_TEMPLATE_INDEX" val="115"/>
</p:tagLst>
</file>

<file path=ppt/tags/tag60.xml><?xml version="1.0" encoding="utf-8"?>
<p:tagLst xmlns:p="http://schemas.openxmlformats.org/presentationml/2006/main">
  <p:tag name="KSO_WM_BEAUTIFY_FLAG" val="#wm#"/>
  <p:tag name="KSO_WM_TEMPLATE_CATEGORY" val="custom"/>
  <p:tag name="KSO_WM_TEMPLATE_INDEX" val="160403"/>
</p:tagLst>
</file>

<file path=ppt/tags/tag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a"/>
  <p:tag name="KSO_WM_UNIT_INDEX" val="1"/>
  <p:tag name="KSO_WM_UNIT_ID" val="custom160403_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6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f"/>
  <p:tag name="KSO_WM_UNIT_INDEX" val="1"/>
  <p:tag name="KSO_WM_UNIT_ID" val="custom160403_3*f*1"/>
  <p:tag name="KSO_WM_UNIT_CLEAR" val="1"/>
  <p:tag name="KSO_WM_UNIT_LAYERLEVEL" val="1"/>
  <p:tag name="KSO_WM_UNIT_VALUE" val="120"/>
  <p:tag name="KSO_WM_UNIT_HIGHLIGHT" val="0"/>
  <p:tag name="KSO_WM_UNIT_COMPATIBLE" val="0"/>
  <p:tag name="KSO_WM_UNIT_PRESET_TEXT_INDEX" val="5"/>
  <p:tag name="KSO_WM_UNIT_PRESET_TEXT_LEN" val="232"/>
</p:tagLst>
</file>

<file path=ppt/tags/tag6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f"/>
  <p:tag name="KSO_WM_UNIT_INDEX" val="2"/>
  <p:tag name="KSO_WM_UNIT_ID" val="custom160403_3*f*2"/>
  <p:tag name="KSO_WM_UNIT_CLEAR" val="1"/>
  <p:tag name="KSO_WM_UNIT_LAYERLEVEL" val="1"/>
  <p:tag name="KSO_WM_UNIT_VALUE" val="120"/>
  <p:tag name="KSO_WM_UNIT_HIGHLIGHT" val="0"/>
  <p:tag name="KSO_WM_UNIT_COMPATIBLE" val="0"/>
  <p:tag name="KSO_WM_UNIT_PRESET_TEXT_INDEX" val="5"/>
  <p:tag name="KSO_WM_UNIT_PRESET_TEXT_LEN" val="232"/>
</p:tagLst>
</file>

<file path=ppt/tags/tag64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a"/>
  <p:tag name="KSO_WM_UNIT_INDEX" val="1"/>
  <p:tag name="KSO_WM_UNIT_ID" val="custom160403_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65.xml><?xml version="1.0" encoding="utf-8"?>
<p:tagLst xmlns:p="http://schemas.openxmlformats.org/presentationml/2006/main">
  <p:tag name="KSO_WM_TEMPLATE_CATEGORY" val="custom"/>
  <p:tag name="KSO_WM_TEMPLATE_INDEX" val="160403"/>
  <p:tag name="KSO_WM_TAG_VERSION" val="1.0"/>
  <p:tag name="KSO_WM_SLIDE_ID" val="custom160403_3"/>
  <p:tag name="KSO_WM_SLIDE_INDEX" val="3"/>
  <p:tag name="KSO_WM_SLIDE_ITEM_CNT" val="2"/>
  <p:tag name="KSO_WM_SLIDE_LAYOUT" val="a_f"/>
  <p:tag name="KSO_WM_SLIDE_LAYOUT_CNT" val="1_2"/>
  <p:tag name="KSO_WM_SLIDE_TYPE" val="text"/>
  <p:tag name="KSO_WM_BEAUTIFY_FLAG" val="#wm#"/>
  <p:tag name="KSO_WM_SLIDE_POSITION" val="66*100"/>
  <p:tag name="KSO_WM_SLIDE_SIZE" val="825*384"/>
</p:tagLst>
</file>

<file path=ppt/tags/tag66.xml><?xml version="1.0" encoding="utf-8"?>
<p:tagLst xmlns:p="http://schemas.openxmlformats.org/presentationml/2006/main">
  <p:tag name="KSO_WM_TEMPLATE_CATEGORY" val="custom"/>
  <p:tag name="KSO_WM_TEMPLATE_INDEX" val="160403"/>
  <p:tag name="KSO_WM_TAG_VERSION" val="1.0"/>
  <p:tag name="KSO_WM_SLIDE_ID" val="custom160403_10"/>
  <p:tag name="KSO_WM_SLIDE_INDEX" val="10"/>
  <p:tag name="KSO_WM_SLIDE_ITEM_CNT" val="5"/>
  <p:tag name="KSO_WM_SLIDE_LAYOUT" val="a_l"/>
  <p:tag name="KSO_WM_SLIDE_LAYOUT_CNT" val="1_1"/>
  <p:tag name="KSO_WM_SLIDE_TYPE" val="contents"/>
  <p:tag name="KSO_WM_BEAUTIFY_FLAG" val="#wm#"/>
  <p:tag name="KSO_WM_DIAGRAM_GROUP_CODE" val="l1-1"/>
</p:tagLst>
</file>

<file path=ppt/tags/tag67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a"/>
  <p:tag name="KSO_WM_UNIT_INDEX" val="1"/>
  <p:tag name="KSO_WM_UNIT_ID" val="custom160403_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68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a"/>
  <p:tag name="KSO_WM_UNIT_INDEX" val="1"/>
  <p:tag name="KSO_WM_UNIT_ID" val="custom160403_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160403"/>
</p:tagLst>
</file>

<file path=ppt/tags/tag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0*i*5"/>
  <p:tag name="KSO_WM_TEMPLATE_CATEGORY" val="custom"/>
  <p:tag name="KSO_WM_TEMPLATE_INDEX" val="115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160403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160403"/>
</p:tagLst>
</file>

<file path=ppt/tags/tag72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a"/>
  <p:tag name="KSO_WM_UNIT_INDEX" val="1"/>
  <p:tag name="KSO_WM_UNIT_ID" val="custom160403_2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7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f"/>
  <p:tag name="KSO_WM_UNIT_INDEX" val="1"/>
  <p:tag name="KSO_WM_UNIT_ID" val="custom160403_2*f*1"/>
  <p:tag name="KSO_WM_UNIT_CLEAR" val="1"/>
  <p:tag name="KSO_WM_UNIT_LAYERLEVEL" val="1"/>
  <p:tag name="KSO_WM_UNIT_VALUE" val="264"/>
  <p:tag name="KSO_WM_UNIT_HIGHLIGHT" val="0"/>
  <p:tag name="KSO_WM_UNIT_COMPATIBLE" val="0"/>
  <p:tag name="KSO_WM_UNIT_PRESET_TEXT_INDEX" val="5"/>
  <p:tag name="KSO_WM_UNIT_PRESET_TEXT_LEN" val="232"/>
</p:tagLst>
</file>

<file path=ppt/tags/tag7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03_2*i*0"/>
  <p:tag name="KSO_WM_TEMPLATE_CATEGORY" val="custom"/>
  <p:tag name="KSO_WM_TEMPLATE_INDEX" val="160403"/>
  <p:tag name="KSO_WM_UNIT_INDEX" val="0"/>
</p:tagLst>
</file>

<file path=ppt/tags/tag7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03_2*i*1"/>
  <p:tag name="KSO_WM_TEMPLATE_CATEGORY" val="custom"/>
  <p:tag name="KSO_WM_TEMPLATE_INDEX" val="160403"/>
  <p:tag name="KSO_WM_UNIT_INDEX" val="1"/>
</p:tagLst>
</file>

<file path=ppt/tags/tag7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03_2*i*2"/>
  <p:tag name="KSO_WM_TEMPLATE_CATEGORY" val="custom"/>
  <p:tag name="KSO_WM_TEMPLATE_INDEX" val="160403"/>
  <p:tag name="KSO_WM_UNIT_INDEX" val="2"/>
</p:tagLst>
</file>

<file path=ppt/tags/tag7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custom160403_2*i*3"/>
  <p:tag name="KSO_WM_TEMPLATE_CATEGORY" val="custom"/>
  <p:tag name="KSO_WM_TEMPLATE_INDEX" val="160403"/>
  <p:tag name="KSO_WM_UNIT_INDEX" val="3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160403"/>
</p:tagLst>
</file>

<file path=ppt/tags/tag79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a"/>
  <p:tag name="KSO_WM_UNIT_INDEX" val="1"/>
  <p:tag name="KSO_WM_UNIT_ID" val="custom160403_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280*i*6"/>
  <p:tag name="KSO_WM_TEMPLATE_CATEGORY" val="custom"/>
  <p:tag name="KSO_WM_TEMPLATE_INDEX" val="115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160403"/>
</p:tagLst>
</file>

<file path=ppt/tags/tag8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403"/>
  <p:tag name="KSO_WM_UNIT_TYPE" val="a"/>
  <p:tag name="KSO_WM_UNIT_INDEX" val="1"/>
  <p:tag name="KSO_WM_UNIT_ID" val="custom160403_3*a*1"/>
  <p:tag name="KSO_WM_UNIT_CLEAR" val="1"/>
  <p:tag name="KSO_WM_UNIT_LAYERLEVEL" val="1"/>
  <p:tag name="KSO_WM_UNIT_VALUE" val="29"/>
  <p:tag name="KSO_WM_UNIT_ISCONTENTSTITLE" val="0"/>
  <p:tag name="KSO_WM_UNIT_HIGHLIGHT" val="0"/>
  <p:tag name="KSO_WM_UNIT_COMPATIBLE" val="0"/>
  <p:tag name="KSO_WM_UNIT_PRESET_TEXT_INDEX" val="3"/>
  <p:tag name="KSO_WM_UNIT_PRESET_TEXT_LEN" val="24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160403"/>
</p:tagLst>
</file>

<file path=ppt/tags/tag9.xml><?xml version="1.0" encoding="utf-8"?>
<p:tagLst xmlns:p="http://schemas.openxmlformats.org/presentationml/2006/main">
  <p:tag name="KSO_WM_TAG_VERSION" val="1.0"/>
  <p:tag name="KSO_WM_TEMPLATE_CATEGORY" val="custom"/>
  <p:tag name="KSO_WM_TEMPLATE_INDEX" val="160403"/>
</p:tagLst>
</file>

<file path=ppt/theme/theme1.xml><?xml version="1.0" encoding="utf-8"?>
<a:theme xmlns:a="http://schemas.openxmlformats.org/drawingml/2006/main" name="A000120140530A03PPBG">
  <a:themeElements>
    <a:clrScheme name="160115.115">
      <a:dk1>
        <a:srgbClr val="3F4143"/>
      </a:dk1>
      <a:lt1>
        <a:srgbClr val="FFFFFF"/>
      </a:lt1>
      <a:dk2>
        <a:srgbClr val="3D3F41"/>
      </a:dk2>
      <a:lt2>
        <a:srgbClr val="FFFFFF"/>
      </a:lt2>
      <a:accent1>
        <a:srgbClr val="A3C902"/>
      </a:accent1>
      <a:accent2>
        <a:srgbClr val="00A1C7"/>
      </a:accent2>
      <a:accent3>
        <a:srgbClr val="56B4B6"/>
      </a:accent3>
      <a:accent4>
        <a:srgbClr val="6B8A4B"/>
      </a:accent4>
      <a:accent5>
        <a:srgbClr val="DCAB48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A000120140530A03PPBG">
  <a:themeElements>
    <a:clrScheme name="160115.115">
      <a:dk1>
        <a:srgbClr val="3F4143"/>
      </a:dk1>
      <a:lt1>
        <a:srgbClr val="FFFFFF"/>
      </a:lt1>
      <a:dk2>
        <a:srgbClr val="3D3F41"/>
      </a:dk2>
      <a:lt2>
        <a:srgbClr val="FFFFFF"/>
      </a:lt2>
      <a:accent1>
        <a:srgbClr val="A3C902"/>
      </a:accent1>
      <a:accent2>
        <a:srgbClr val="00A1C7"/>
      </a:accent2>
      <a:accent3>
        <a:srgbClr val="56B4B6"/>
      </a:accent3>
      <a:accent4>
        <a:srgbClr val="6B8A4B"/>
      </a:accent4>
      <a:accent5>
        <a:srgbClr val="DCAB48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A000120140530A03PPBG">
  <a:themeElements>
    <a:clrScheme name="160115.115">
      <a:dk1>
        <a:srgbClr val="3F4143"/>
      </a:dk1>
      <a:lt1>
        <a:srgbClr val="FFFFFF"/>
      </a:lt1>
      <a:dk2>
        <a:srgbClr val="3D3F41"/>
      </a:dk2>
      <a:lt2>
        <a:srgbClr val="FFFFFF"/>
      </a:lt2>
      <a:accent1>
        <a:srgbClr val="A3C902"/>
      </a:accent1>
      <a:accent2>
        <a:srgbClr val="00A1C7"/>
      </a:accent2>
      <a:accent3>
        <a:srgbClr val="56B4B6"/>
      </a:accent3>
      <a:accent4>
        <a:srgbClr val="6B8A4B"/>
      </a:accent4>
      <a:accent5>
        <a:srgbClr val="DCAB48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A000120140530A03PPBG">
  <a:themeElements>
    <a:clrScheme name="160115.115">
      <a:dk1>
        <a:srgbClr val="3F4143"/>
      </a:dk1>
      <a:lt1>
        <a:srgbClr val="FFFFFF"/>
      </a:lt1>
      <a:dk2>
        <a:srgbClr val="3D3F41"/>
      </a:dk2>
      <a:lt2>
        <a:srgbClr val="FFFFFF"/>
      </a:lt2>
      <a:accent1>
        <a:srgbClr val="A3C902"/>
      </a:accent1>
      <a:accent2>
        <a:srgbClr val="00A1C7"/>
      </a:accent2>
      <a:accent3>
        <a:srgbClr val="56B4B6"/>
      </a:accent3>
      <a:accent4>
        <a:srgbClr val="6B8A4B"/>
      </a:accent4>
      <a:accent5>
        <a:srgbClr val="DCAB48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A000120140530A03PPBG">
  <a:themeElements>
    <a:clrScheme name="160115.115">
      <a:dk1>
        <a:srgbClr val="3F4143"/>
      </a:dk1>
      <a:lt1>
        <a:srgbClr val="FFFFFF"/>
      </a:lt1>
      <a:dk2>
        <a:srgbClr val="3D3F41"/>
      </a:dk2>
      <a:lt2>
        <a:srgbClr val="FFFFFF"/>
      </a:lt2>
      <a:accent1>
        <a:srgbClr val="A3C902"/>
      </a:accent1>
      <a:accent2>
        <a:srgbClr val="00A1C7"/>
      </a:accent2>
      <a:accent3>
        <a:srgbClr val="56B4B6"/>
      </a:accent3>
      <a:accent4>
        <a:srgbClr val="6B8A4B"/>
      </a:accent4>
      <a:accent5>
        <a:srgbClr val="DCAB48"/>
      </a:accent5>
      <a:accent6>
        <a:srgbClr val="B84D30"/>
      </a:accent6>
      <a:hlink>
        <a:srgbClr val="00B0F0"/>
      </a:hlink>
      <a:folHlink>
        <a:srgbClr val="AFB2B4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2027</Words>
  <Application>WPS 演示</Application>
  <PresentationFormat>宽屏</PresentationFormat>
  <Paragraphs>197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5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Arial</vt:lpstr>
      <vt:lpstr>宋体</vt:lpstr>
      <vt:lpstr>Wingdings</vt:lpstr>
      <vt:lpstr>黑体</vt:lpstr>
      <vt:lpstr>华文行楷</vt:lpstr>
      <vt:lpstr>华文新魏</vt:lpstr>
      <vt:lpstr>微软雅黑</vt:lpstr>
      <vt:lpstr>Calibri</vt:lpstr>
      <vt:lpstr>A000120140530A03PPBG</vt:lpstr>
      <vt:lpstr>1_A000120140530A03PPBG</vt:lpstr>
      <vt:lpstr>2_A000120140530A03PPBG</vt:lpstr>
      <vt:lpstr>3_A000120140530A03PPBG</vt:lpstr>
      <vt:lpstr>4_A000120140530A03PPBG</vt:lpstr>
      <vt:lpstr>口腔微生物与疾病</vt:lpstr>
      <vt:lpstr>研究口腔微生物的意义及重要性</vt:lpstr>
      <vt:lpstr>PowerPoint 演示文稿</vt:lpstr>
      <vt:lpstr>常见与微生物有关的口腔疾病</vt:lpstr>
      <vt:lpstr>口腔不同部位常见微生物的分布</vt:lpstr>
      <vt:lpstr>电子显微镜下的口腔微生物</vt:lpstr>
      <vt:lpstr>有益作用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Ying Zhang</dc:creator>
  <cp:lastModifiedBy>Ying Zhang</cp:lastModifiedBy>
  <cp:revision>32</cp:revision>
  <dcterms:created xsi:type="dcterms:W3CDTF">2017-04-24T13:57:00Z</dcterms:created>
  <dcterms:modified xsi:type="dcterms:W3CDTF">2017-06-10T16:18:18Z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2052-10.1.0.6490</vt:lpwstr>
  </property>
</Properties>
</file>