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60" r:id="rId3"/>
    <p:sldId id="281" r:id="rId4"/>
    <p:sldId id="282" r:id="rId5"/>
    <p:sldId id="257" r:id="rId6"/>
    <p:sldId id="261" r:id="rId8"/>
    <p:sldId id="258" r:id="rId9"/>
    <p:sldId id="262" r:id="rId10"/>
    <p:sldId id="264" r:id="rId11"/>
    <p:sldId id="265" r:id="rId12"/>
    <p:sldId id="266" r:id="rId13"/>
    <p:sldId id="272" r:id="rId14"/>
    <p:sldId id="270" r:id="rId15"/>
    <p:sldId id="263" r:id="rId16"/>
    <p:sldId id="273" r:id="rId17"/>
    <p:sldId id="259" r:id="rId18"/>
    <p:sldId id="275" r:id="rId19"/>
    <p:sldId id="276" r:id="rId20"/>
    <p:sldId id="277" r:id="rId21"/>
    <p:sldId id="278" r:id="rId22"/>
    <p:sldId id="300" r:id="rId23"/>
    <p:sldId id="299" r:id="rId2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0E829A-D93B-4641-8AF3-0FA31E9770B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0E829A-D93B-4641-8AF3-0FA31E9770B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5F5D2-AF77-40C6-A4F2-9F0835B57E5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userDrawn="1">
            <p:ph type="ctrTitle" hasCustomPrompt="1"/>
          </p:nvPr>
        </p:nvSpPr>
        <p:spPr>
          <a:xfrm>
            <a:off x="97265" y="1524661"/>
            <a:ext cx="6375077" cy="2537644"/>
          </a:xfrm>
        </p:spPr>
        <p:txBody>
          <a:bodyPr anchor="b">
            <a:normAutofit/>
          </a:bodyPr>
          <a:lstStyle>
            <a:lvl1pPr algn="ctr">
              <a:lnSpc>
                <a:spcPct val="150000"/>
              </a:lnSpc>
              <a:defRPr sz="4800" b="1">
                <a:solidFill>
                  <a:schemeClr val="tx1"/>
                </a:solidFill>
                <a:effectLst/>
              </a:defRPr>
            </a:lvl1pPr>
          </a:lstStyle>
          <a:p>
            <a:r>
              <a:rPr lang="zh-CN" altLang="en-US" dirty="0" smtClean="0"/>
              <a:t>单击此处编辑标题</a:t>
            </a:r>
            <a:endParaRPr lang="zh-CN" altLang="en-US" dirty="0"/>
          </a:p>
        </p:txBody>
      </p:sp>
      <p:sp>
        <p:nvSpPr>
          <p:cNvPr id="3" name="副标题 2"/>
          <p:cNvSpPr>
            <a:spLocks noGrp="1"/>
          </p:cNvSpPr>
          <p:nvPr userDrawn="1">
            <p:ph type="subTitle" idx="1"/>
          </p:nvPr>
        </p:nvSpPr>
        <p:spPr>
          <a:xfrm>
            <a:off x="97265" y="4298080"/>
            <a:ext cx="6311820" cy="857821"/>
          </a:xfrm>
        </p:spPr>
        <p:txBody>
          <a:bodyPr anchor="ctr"/>
          <a:lstStyle>
            <a:lvl1pPr marL="0" indent="0" algn="ctr">
              <a:lnSpc>
                <a:spcPct val="150000"/>
              </a:lnSpc>
              <a:buNone/>
              <a:defRPr sz="2400" b="0">
                <a:solidFill>
                  <a:schemeClr val="tx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grpSp>
        <p:nvGrpSpPr>
          <p:cNvPr id="13" name="组合 12"/>
          <p:cNvGrpSpPr/>
          <p:nvPr userDrawn="1"/>
        </p:nvGrpSpPr>
        <p:grpSpPr>
          <a:xfrm>
            <a:off x="6472581" y="-13268"/>
            <a:ext cx="5782919" cy="4491535"/>
            <a:chOff x="6472581" y="-13268"/>
            <a:chExt cx="5782919" cy="4491535"/>
          </a:xfrm>
        </p:grpSpPr>
        <p:cxnSp>
          <p:nvCxnSpPr>
            <p:cNvPr id="14" name="直接连接符 13"/>
            <p:cNvCxnSpPr/>
            <p:nvPr/>
          </p:nvCxnSpPr>
          <p:spPr>
            <a:xfrm>
              <a:off x="6472581" y="0"/>
              <a:ext cx="840176" cy="34801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706330" flipV="1">
              <a:off x="7381787" y="3582237"/>
              <a:ext cx="2081302" cy="1289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965590" y="2284"/>
              <a:ext cx="1172614" cy="12876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706330" flipH="1">
              <a:off x="6852521" y="1157392"/>
              <a:ext cx="1264198" cy="4030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706330">
              <a:off x="6621561" y="1726726"/>
              <a:ext cx="3037160" cy="1773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706330" flipH="1">
              <a:off x="7612748" y="1239357"/>
              <a:ext cx="308341" cy="23056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706330">
              <a:off x="8073348" y="1355505"/>
              <a:ext cx="616683" cy="644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706330" flipH="1">
              <a:off x="8406281" y="2036328"/>
              <a:ext cx="138754" cy="7900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706330" flipH="1">
              <a:off x="7467751" y="2710214"/>
              <a:ext cx="786269" cy="870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706330" flipV="1">
              <a:off x="7428564" y="3107739"/>
              <a:ext cx="1372118" cy="5320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38314" y="-3360"/>
              <a:ext cx="534542" cy="13007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511068" y="-3360"/>
              <a:ext cx="382652" cy="12647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706330">
              <a:off x="8472752" y="2184285"/>
              <a:ext cx="1140862" cy="15155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706330" flipH="1">
              <a:off x="8714883" y="1243665"/>
              <a:ext cx="100211" cy="854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257429" y="0"/>
              <a:ext cx="1612484" cy="1147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706330" flipV="1">
              <a:off x="8915534" y="1065212"/>
              <a:ext cx="948148" cy="316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706330">
              <a:off x="8751159" y="1400479"/>
              <a:ext cx="1287324" cy="13321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9857545" y="-13268"/>
              <a:ext cx="45121" cy="2870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706330">
              <a:off x="8570025" y="2221368"/>
              <a:ext cx="1387535" cy="4917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706330" flipH="1">
              <a:off x="9550893" y="2820538"/>
              <a:ext cx="262090" cy="10238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706330" flipV="1">
              <a:off x="10016704" y="1777793"/>
              <a:ext cx="555014" cy="11528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706330">
              <a:off x="9840366" y="1278766"/>
              <a:ext cx="909608" cy="4816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9882192" y="-3360"/>
              <a:ext cx="1360820" cy="1175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706330">
              <a:off x="10599849" y="1237711"/>
              <a:ext cx="154172" cy="604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706330" flipV="1">
              <a:off x="10698928" y="837254"/>
              <a:ext cx="154172" cy="411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706330">
              <a:off x="9409975" y="4025307"/>
              <a:ext cx="2081302" cy="2247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706330" flipV="1">
              <a:off x="9488638" y="3452064"/>
              <a:ext cx="1433787" cy="5119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706330">
              <a:off x="10871677" y="3670990"/>
              <a:ext cx="655224" cy="7295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706330">
              <a:off x="9847919" y="2978058"/>
              <a:ext cx="1163988" cy="5119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706330" flipV="1">
              <a:off x="9944058" y="2500614"/>
              <a:ext cx="1387535" cy="5260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706330" flipH="1">
              <a:off x="11047937" y="2619630"/>
              <a:ext cx="223547" cy="10167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706330">
              <a:off x="11253069" y="2689119"/>
              <a:ext cx="450949" cy="10167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706330">
              <a:off x="10951076" y="3673327"/>
              <a:ext cx="655224" cy="70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706330" flipH="1">
              <a:off x="11519241" y="3741639"/>
              <a:ext cx="7708" cy="7366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1361425" y="2676752"/>
              <a:ext cx="807564" cy="997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706330">
              <a:off x="10634566" y="1932922"/>
              <a:ext cx="793978" cy="633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706330">
              <a:off x="10650971" y="1394484"/>
              <a:ext cx="1541706" cy="85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706330" flipV="1">
              <a:off x="10736916" y="1496455"/>
              <a:ext cx="1395245" cy="5048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706330">
              <a:off x="10837129" y="991799"/>
              <a:ext cx="1418371" cy="510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706330" flipH="1">
              <a:off x="11490540" y="1570654"/>
              <a:ext cx="570434" cy="11598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7329378" y="3446737"/>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8093011" y="1265190"/>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8581318" y="2015364"/>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834389" y="1098978"/>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857545" y="2779244"/>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25151" y="3733583"/>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906015" y="3542651"/>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0623484" y="1803030"/>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783370" y="1376707"/>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8841198" y="1215910"/>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8523041" y="190353"/>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日期占位符 3"/>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6D505A-08EB-4E1C-99E3-07F2C04F31B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6D505A-08EB-4E1C-99E3-07F2C04F31BF}" type="slidenum">
              <a:rPr lang="zh-CN" altLang="en-US" smtClean="0"/>
            </a:fld>
            <a:endParaRPr lang="zh-CN" altLang="en-US"/>
          </a:p>
        </p:txBody>
      </p:sp>
      <p:sp>
        <p:nvSpPr>
          <p:cNvPr id="7" name="内容占位符 6"/>
          <p:cNvSpPr>
            <a:spLocks noGrp="1"/>
          </p:cNvSpPr>
          <p:nvPr>
            <p:ph sz="quarter" idx="13"/>
          </p:nvPr>
        </p:nvSpPr>
        <p:spPr>
          <a:xfrm>
            <a:off x="838199"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88400" y="0"/>
            <a:ext cx="10515600" cy="1325563"/>
          </a:xfrm>
        </p:spPr>
        <p:txBody>
          <a:bodyPr/>
          <a:lstStyle>
            <a:lvl1pPr>
              <a:defRPr b="1"/>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6962400" y="2797200"/>
            <a:ext cx="4550400" cy="2170800"/>
          </a:xfrm>
        </p:spPr>
        <p:txBody>
          <a:bodyPr>
            <a:normAutofit/>
          </a:bodyPr>
          <a:lstStyle>
            <a:lvl1pPr algn="just">
              <a:lnSpc>
                <a:spcPct val="150000"/>
              </a:lnSpc>
              <a:spcBef>
                <a:spcPts val="0"/>
              </a:spcBef>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cxnSp>
        <p:nvCxnSpPr>
          <p:cNvPr id="7" name="直接连接符 6"/>
          <p:cNvCxnSpPr>
            <a:endCxn id="10" idx="0"/>
          </p:cNvCxnSpPr>
          <p:nvPr userDrawn="1"/>
        </p:nvCxnSpPr>
        <p:spPr>
          <a:xfrm>
            <a:off x="518702" y="-10074"/>
            <a:ext cx="109047" cy="612897"/>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10" idx="1"/>
          </p:cNvCxnSpPr>
          <p:nvPr userDrawn="1"/>
        </p:nvCxnSpPr>
        <p:spPr>
          <a:xfrm>
            <a:off x="13779" y="0"/>
            <a:ext cx="565325" cy="622972"/>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10" idx="2"/>
          </p:cNvCxnSpPr>
          <p:nvPr userDrawn="1"/>
        </p:nvCxnSpPr>
        <p:spPr>
          <a:xfrm>
            <a:off x="0" y="515272"/>
            <a:ext cx="558955" cy="156346"/>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椭圆 9"/>
          <p:cNvSpPr/>
          <p:nvPr userDrawn="1"/>
        </p:nvSpPr>
        <p:spPr>
          <a:xfrm>
            <a:off x="558955" y="602823"/>
            <a:ext cx="137588" cy="13758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6D505A-08EB-4E1C-99E3-07F2C04F31B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264066" y="2681022"/>
            <a:ext cx="6815538" cy="2051955"/>
          </a:xfrm>
        </p:spPr>
        <p:txBody>
          <a:bodyPr anchor="ctr">
            <a:normAutofit/>
          </a:bodyPr>
          <a:lstStyle>
            <a:lvl1pPr algn="ctr">
              <a:lnSpc>
                <a:spcPct val="150000"/>
              </a:lnSpc>
              <a:defRPr sz="4800">
                <a:solidFill>
                  <a:schemeClr val="tx1"/>
                </a:solidFill>
              </a:defRPr>
            </a:lvl1pPr>
          </a:lstStyle>
          <a:p>
            <a:r>
              <a:rPr lang="zh-CN" altLang="en-US" dirty="0" smtClean="0"/>
              <a:t>单击此处编辑标题</a:t>
            </a:r>
            <a:endParaRPr lang="zh-CN" altLang="en-US" dirty="0"/>
          </a:p>
        </p:txBody>
      </p:sp>
      <p:sp>
        <p:nvSpPr>
          <p:cNvPr id="3" name="文本占位符 2"/>
          <p:cNvSpPr>
            <a:spLocks noGrp="1"/>
          </p:cNvSpPr>
          <p:nvPr>
            <p:ph type="body" idx="1"/>
          </p:nvPr>
        </p:nvSpPr>
        <p:spPr>
          <a:xfrm>
            <a:off x="4293552" y="4789714"/>
            <a:ext cx="6786052" cy="912996"/>
          </a:xfrm>
        </p:spPr>
        <p:txBody>
          <a:bodyPr>
            <a:normAutofit/>
          </a:bodyPr>
          <a:lstStyle>
            <a:lvl1pPr marL="0" indent="0" algn="ctr">
              <a:lnSpc>
                <a:spcPct val="150000"/>
              </a:lnSpc>
              <a:buNone/>
              <a:defRPr sz="1800">
                <a:solidFill>
                  <a:schemeClr val="tx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grpSp>
        <p:nvGrpSpPr>
          <p:cNvPr id="7" name="组合 6"/>
          <p:cNvGrpSpPr/>
          <p:nvPr userDrawn="1"/>
        </p:nvGrpSpPr>
        <p:grpSpPr>
          <a:xfrm rot="1803858">
            <a:off x="337140" y="2714484"/>
            <a:ext cx="2914914" cy="2128745"/>
            <a:chOff x="6143021" y="-463778"/>
            <a:chExt cx="7177967" cy="5012462"/>
          </a:xfrm>
          <a:solidFill>
            <a:schemeClr val="tx1"/>
          </a:solidFill>
        </p:grpSpPr>
        <p:cxnSp>
          <p:nvCxnSpPr>
            <p:cNvPr id="8" name="直接连接符 7"/>
            <p:cNvCxnSpPr/>
            <p:nvPr/>
          </p:nvCxnSpPr>
          <p:spPr>
            <a:xfrm rot="706330" flipV="1">
              <a:off x="7111594" y="3457085"/>
              <a:ext cx="2651700" cy="15714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706330" flipH="1">
              <a:off x="6437278" y="502987"/>
              <a:ext cx="1610662" cy="491058"/>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706330">
              <a:off x="6143021" y="1196585"/>
              <a:ext cx="3869519" cy="216064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706330" flipH="1">
              <a:off x="7405851" y="602842"/>
              <a:ext cx="392844" cy="2808842"/>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706330">
              <a:off x="7992683" y="744341"/>
              <a:ext cx="785690" cy="78569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706330" flipH="1">
              <a:off x="8416858" y="1573762"/>
              <a:ext cx="176781" cy="962469"/>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706330" flipH="1">
              <a:off x="7221117" y="2394732"/>
              <a:ext cx="1001753" cy="106068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706330" flipV="1">
              <a:off x="7171190" y="2879021"/>
              <a:ext cx="1748158" cy="64819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4831886" flipH="1" flipV="1">
              <a:off x="8137169" y="-296318"/>
              <a:ext cx="583201" cy="1022949"/>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4831886" flipH="1" flipV="1">
              <a:off x="8449295" y="127049"/>
              <a:ext cx="915047" cy="117954"/>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706330">
              <a:off x="8501547" y="1754012"/>
              <a:ext cx="1453525" cy="184637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706330" flipH="1">
              <a:off x="8810036" y="608090"/>
              <a:ext cx="127675" cy="1041038"/>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14831886" flipH="1">
              <a:off x="8945571" y="-399261"/>
              <a:ext cx="1199335" cy="107030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706330" flipV="1">
              <a:off x="9065677" y="390688"/>
              <a:ext cx="1207996" cy="385483"/>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706330">
              <a:off x="10243966" y="650852"/>
              <a:ext cx="1158893" cy="58681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4831886" flipV="1">
              <a:off x="10877664" y="-339840"/>
              <a:ext cx="129868" cy="134300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706330">
              <a:off x="11211592" y="600837"/>
              <a:ext cx="196424" cy="73658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706330" flipV="1">
              <a:off x="11337825" y="112975"/>
              <a:ext cx="196424" cy="50087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706330">
              <a:off x="9695623" y="3996860"/>
              <a:ext cx="2651700" cy="273764"/>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706330" flipV="1">
              <a:off x="9795844" y="3298499"/>
              <a:ext cx="1826728" cy="623643"/>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706330">
              <a:off x="11557917" y="3565209"/>
              <a:ext cx="834793" cy="888812"/>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706330" flipH="1">
              <a:off x="11782482" y="2284377"/>
              <a:ext cx="284812" cy="1238689"/>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706330">
              <a:off x="12043833" y="2369033"/>
              <a:ext cx="574535" cy="1238689"/>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706330">
              <a:off x="11659076" y="3568056"/>
              <a:ext cx="834793" cy="859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706330" flipH="1">
              <a:off x="12382951" y="3651278"/>
              <a:ext cx="9821" cy="897406"/>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706330">
              <a:off x="11255823" y="1447786"/>
              <a:ext cx="1011574" cy="77218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706330">
              <a:off x="11276725" y="791827"/>
              <a:ext cx="1964223" cy="10434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706330" flipV="1">
              <a:off x="11386224" y="916055"/>
              <a:ext cx="1777623" cy="615048"/>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706330">
              <a:off x="11513901" y="301252"/>
              <a:ext cx="1807087" cy="62241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706330" flipH="1">
              <a:off x="12346384" y="1006449"/>
              <a:ext cx="726766" cy="1413014"/>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7044822" y="3292010"/>
              <a:ext cx="130629" cy="13062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017735" y="634313"/>
              <a:ext cx="130629" cy="13062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639866" y="1548222"/>
              <a:ext cx="130629" cy="13062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36352" y="431823"/>
              <a:ext cx="130629" cy="13062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714959" y="3641464"/>
              <a:ext cx="130629" cy="13062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601665" y="3408858"/>
              <a:ext cx="130629" cy="13062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1241704" y="1289544"/>
              <a:ext cx="130629" cy="13062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349175" y="770170"/>
              <a:ext cx="130629" cy="13062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970968" y="574277"/>
              <a:ext cx="130629" cy="13062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日期占位符 3"/>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6D505A-08EB-4E1C-99E3-07F2C04F31B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788400" y="0"/>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962400" y="1411200"/>
            <a:ext cx="4550400" cy="2170800"/>
          </a:xfrm>
        </p:spPr>
        <p:txBody>
          <a:bodyPr>
            <a:normAutofit/>
          </a:bodyPr>
          <a:lstStyle>
            <a:lvl1pPr algn="just">
              <a:lnSpc>
                <a:spcPct val="150000"/>
              </a:lnSpc>
              <a:spcBef>
                <a:spcPts val="0"/>
              </a:spcBef>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6962400" y="4042800"/>
            <a:ext cx="4550400" cy="2170800"/>
          </a:xfrm>
        </p:spPr>
        <p:txBody>
          <a:bodyPr>
            <a:normAutofit/>
          </a:bodyPr>
          <a:lstStyle>
            <a:lvl1pPr algn="just">
              <a:lnSpc>
                <a:spcPct val="150000"/>
              </a:lnSpc>
              <a:spcBef>
                <a:spcPts val="0"/>
              </a:spcBef>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cxnSp>
        <p:nvCxnSpPr>
          <p:cNvPr id="8" name="直接连接符 7"/>
          <p:cNvCxnSpPr>
            <a:endCxn id="11" idx="0"/>
          </p:cNvCxnSpPr>
          <p:nvPr userDrawn="1"/>
        </p:nvCxnSpPr>
        <p:spPr>
          <a:xfrm>
            <a:off x="518702" y="-10074"/>
            <a:ext cx="109047" cy="612897"/>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11" idx="1"/>
          </p:cNvCxnSpPr>
          <p:nvPr userDrawn="1"/>
        </p:nvCxnSpPr>
        <p:spPr>
          <a:xfrm>
            <a:off x="13779" y="0"/>
            <a:ext cx="565325" cy="622972"/>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11" idx="2"/>
          </p:cNvCxnSpPr>
          <p:nvPr userDrawn="1"/>
        </p:nvCxnSpPr>
        <p:spPr>
          <a:xfrm>
            <a:off x="0" y="515272"/>
            <a:ext cx="558955" cy="156346"/>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椭圆 10"/>
          <p:cNvSpPr/>
          <p:nvPr userDrawn="1"/>
        </p:nvSpPr>
        <p:spPr>
          <a:xfrm>
            <a:off x="558955" y="602823"/>
            <a:ext cx="137588" cy="13758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日期占位符 4"/>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6D505A-08EB-4E1C-99E3-07F2C04F31B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88400" y="0"/>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566861"/>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内容占位符 3"/>
          <p:cNvSpPr>
            <a:spLocks noGrp="1"/>
          </p:cNvSpPr>
          <p:nvPr>
            <p:ph sz="half" idx="2" hasCustomPrompt="1"/>
          </p:nvPr>
        </p:nvSpPr>
        <p:spPr>
          <a:xfrm>
            <a:off x="839788" y="2390773"/>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566861"/>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hasCustomPrompt="1"/>
          </p:nvPr>
        </p:nvSpPr>
        <p:spPr>
          <a:xfrm>
            <a:off x="6172200" y="2390773"/>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cxnSp>
        <p:nvCxnSpPr>
          <p:cNvPr id="10" name="直接连接符 9"/>
          <p:cNvCxnSpPr>
            <a:endCxn id="13" idx="0"/>
          </p:cNvCxnSpPr>
          <p:nvPr userDrawn="1"/>
        </p:nvCxnSpPr>
        <p:spPr>
          <a:xfrm>
            <a:off x="518702" y="-10074"/>
            <a:ext cx="109047" cy="612897"/>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13" idx="1"/>
          </p:cNvCxnSpPr>
          <p:nvPr userDrawn="1"/>
        </p:nvCxnSpPr>
        <p:spPr>
          <a:xfrm>
            <a:off x="13779" y="0"/>
            <a:ext cx="565325" cy="622972"/>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endCxn id="13" idx="2"/>
          </p:cNvCxnSpPr>
          <p:nvPr userDrawn="1"/>
        </p:nvCxnSpPr>
        <p:spPr>
          <a:xfrm>
            <a:off x="0" y="515272"/>
            <a:ext cx="558955" cy="156346"/>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椭圆 12"/>
          <p:cNvSpPr/>
          <p:nvPr userDrawn="1"/>
        </p:nvSpPr>
        <p:spPr>
          <a:xfrm>
            <a:off x="558955" y="602823"/>
            <a:ext cx="137588" cy="13758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日期占位符 6"/>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6D505A-08EB-4E1C-99E3-07F2C04F31B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63600" y="2790000"/>
            <a:ext cx="6715332" cy="1325563"/>
          </a:xfrm>
        </p:spPr>
        <p:txBody>
          <a:bodyPr>
            <a:noAutofit/>
          </a:bodyPr>
          <a:lstStyle>
            <a:lvl1pPr>
              <a:defRPr sz="8000">
                <a:solidFill>
                  <a:schemeClr val="tx1"/>
                </a:solidFill>
              </a:defRPr>
            </a:lvl1pPr>
          </a:lstStyle>
          <a:p>
            <a:r>
              <a:rPr lang="zh-CN" altLang="en-US" dirty="0" smtClean="0"/>
              <a:t>编辑标题</a:t>
            </a:r>
            <a:endParaRPr lang="zh-CN" altLang="en-US" dirty="0"/>
          </a:p>
        </p:txBody>
      </p:sp>
      <p:grpSp>
        <p:nvGrpSpPr>
          <p:cNvPr id="11" name="组合 10"/>
          <p:cNvGrpSpPr/>
          <p:nvPr userDrawn="1"/>
        </p:nvGrpSpPr>
        <p:grpSpPr>
          <a:xfrm>
            <a:off x="6472581" y="-13268"/>
            <a:ext cx="5782919" cy="4491535"/>
            <a:chOff x="6472581" y="-13268"/>
            <a:chExt cx="5782919" cy="4491535"/>
          </a:xfrm>
        </p:grpSpPr>
        <p:cxnSp>
          <p:nvCxnSpPr>
            <p:cNvPr id="12" name="直接连接符 11"/>
            <p:cNvCxnSpPr/>
            <p:nvPr/>
          </p:nvCxnSpPr>
          <p:spPr>
            <a:xfrm>
              <a:off x="6472581" y="0"/>
              <a:ext cx="840176" cy="34801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706330" flipV="1">
              <a:off x="7381787" y="3582237"/>
              <a:ext cx="2081302" cy="1289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965590" y="2284"/>
              <a:ext cx="1172614" cy="12876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706330" flipH="1">
              <a:off x="6852521" y="1157392"/>
              <a:ext cx="1264198" cy="4030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706330">
              <a:off x="6621561" y="1726726"/>
              <a:ext cx="3037160" cy="1773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706330" flipH="1">
              <a:off x="7612748" y="1239357"/>
              <a:ext cx="308341" cy="23056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706330">
              <a:off x="8073348" y="1355505"/>
              <a:ext cx="616683" cy="644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706330" flipH="1">
              <a:off x="8406281" y="2036328"/>
              <a:ext cx="138754" cy="7900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706330" flipH="1">
              <a:off x="7467751" y="2710214"/>
              <a:ext cx="786269" cy="870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706330" flipV="1">
              <a:off x="7428564" y="3107739"/>
              <a:ext cx="1372118" cy="5320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38314" y="-3360"/>
              <a:ext cx="534542" cy="13007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8511068" y="-3360"/>
              <a:ext cx="382652" cy="12647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706330">
              <a:off x="8472752" y="2184285"/>
              <a:ext cx="1140862" cy="15155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706330" flipH="1">
              <a:off x="8714883" y="1243665"/>
              <a:ext cx="100211" cy="854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257429" y="0"/>
              <a:ext cx="1612484" cy="1147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706330" flipV="1">
              <a:off x="8915534" y="1065212"/>
              <a:ext cx="948148" cy="316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706330">
              <a:off x="8751159" y="1400479"/>
              <a:ext cx="1287324" cy="13321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857545" y="-13268"/>
              <a:ext cx="45121" cy="2870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706330">
              <a:off x="8570025" y="2221368"/>
              <a:ext cx="1387535" cy="4917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706330" flipH="1">
              <a:off x="9550893" y="2820538"/>
              <a:ext cx="262090" cy="10238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706330" flipV="1">
              <a:off x="10016704" y="1777793"/>
              <a:ext cx="555014" cy="11528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706330">
              <a:off x="9840366" y="1278766"/>
              <a:ext cx="909608" cy="4816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9882192" y="-3360"/>
              <a:ext cx="1360820" cy="1175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706330">
              <a:off x="10599849" y="1237711"/>
              <a:ext cx="154172" cy="604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706330" flipV="1">
              <a:off x="10698928" y="837254"/>
              <a:ext cx="154172" cy="411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706330">
              <a:off x="9409975" y="4025307"/>
              <a:ext cx="2081302" cy="2247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706330" flipV="1">
              <a:off x="9488638" y="3452064"/>
              <a:ext cx="1433787" cy="5119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706330">
              <a:off x="10871677" y="3670990"/>
              <a:ext cx="655224" cy="7295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706330">
              <a:off x="9847919" y="2978058"/>
              <a:ext cx="1163988" cy="5119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706330" flipV="1">
              <a:off x="9944058" y="2500614"/>
              <a:ext cx="1387535" cy="5260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706330" flipH="1">
              <a:off x="11047937" y="2619630"/>
              <a:ext cx="223547" cy="10167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706330">
              <a:off x="11253069" y="2689119"/>
              <a:ext cx="450949" cy="10167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706330">
              <a:off x="10951076" y="3673327"/>
              <a:ext cx="655224" cy="70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706330" flipH="1">
              <a:off x="11519241" y="3741639"/>
              <a:ext cx="7708" cy="7366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1361425" y="2676752"/>
              <a:ext cx="807564" cy="997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706330">
              <a:off x="10634566" y="1932922"/>
              <a:ext cx="793978" cy="633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706330">
              <a:off x="10650971" y="1394484"/>
              <a:ext cx="1541706" cy="85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706330" flipV="1">
              <a:off x="10736916" y="1496455"/>
              <a:ext cx="1395245" cy="5048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706330">
              <a:off x="10837129" y="991799"/>
              <a:ext cx="1418371" cy="510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706330" flipH="1">
              <a:off x="11490540" y="1570654"/>
              <a:ext cx="570434" cy="11598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7329378" y="3446737"/>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8093011" y="1265190"/>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8581318" y="2015364"/>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9834389" y="1098978"/>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857545" y="2779244"/>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9425151" y="3733583"/>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906015" y="3542651"/>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623484" y="1803030"/>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783370" y="1376707"/>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8841198" y="1215910"/>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8523041" y="190353"/>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6D505A-08EB-4E1C-99E3-07F2C04F31B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6D505A-08EB-4E1C-99E3-07F2C04F31B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9" name="Picture 15"/>
          <p:cNvPicPr>
            <a:picLocks noChangeAspect="1"/>
          </p:cNvPicPr>
          <p:nvPr/>
        </p:nvPicPr>
        <p:blipFill>
          <a:blip r:embed="rId2"/>
          <a:stretch>
            <a:fillRect/>
          </a:stretch>
        </p:blipFill>
        <p:spPr>
          <a:xfrm>
            <a:off x="2316204" y="2057832"/>
            <a:ext cx="1729381" cy="3682135"/>
          </a:xfrm>
          <a:prstGeom prst="rect">
            <a:avLst/>
          </a:prstGeom>
        </p:spPr>
      </p:pic>
      <p:sp>
        <p:nvSpPr>
          <p:cNvPr id="2" name="标题 1"/>
          <p:cNvSpPr>
            <a:spLocks noGrp="1"/>
          </p:cNvSpPr>
          <p:nvPr>
            <p:ph type="title"/>
          </p:nvPr>
        </p:nvSpPr>
        <p:spPr>
          <a:xfrm>
            <a:off x="788400" y="0"/>
            <a:ext cx="10515600" cy="1324800"/>
          </a:xfrm>
        </p:spPr>
        <p:txBody>
          <a:bodyPr anchor="ctr" anchorCtr="0">
            <a:normAutofit/>
          </a:bodyPr>
          <a:lstStyle>
            <a:lvl1pPr>
              <a:defRPr sz="4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462400" y="2595600"/>
            <a:ext cx="1447200" cy="2570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4442400" y="3254400"/>
            <a:ext cx="5436000" cy="1753200"/>
          </a:xfrm>
        </p:spPr>
        <p:txBody>
          <a:bodyPr>
            <a:normAutofit/>
          </a:bodyPr>
          <a:lstStyle>
            <a:lvl1pPr marL="0" indent="0" algn="just">
              <a:lnSpc>
                <a:spcPct val="150000"/>
              </a:lnSpc>
              <a:spcBef>
                <a:spcPts val="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cxnSp>
        <p:nvCxnSpPr>
          <p:cNvPr id="11" name="直接连接符 10"/>
          <p:cNvCxnSpPr>
            <a:endCxn id="14" idx="0"/>
          </p:cNvCxnSpPr>
          <p:nvPr userDrawn="1"/>
        </p:nvCxnSpPr>
        <p:spPr>
          <a:xfrm>
            <a:off x="518702" y="-10074"/>
            <a:ext cx="109047" cy="612897"/>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endCxn id="14" idx="1"/>
          </p:cNvCxnSpPr>
          <p:nvPr userDrawn="1"/>
        </p:nvCxnSpPr>
        <p:spPr>
          <a:xfrm>
            <a:off x="13779" y="0"/>
            <a:ext cx="565325" cy="622972"/>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14" idx="2"/>
          </p:cNvCxnSpPr>
          <p:nvPr userDrawn="1"/>
        </p:nvCxnSpPr>
        <p:spPr>
          <a:xfrm>
            <a:off x="0" y="515272"/>
            <a:ext cx="558955" cy="156346"/>
          </a:xfrm>
          <a:prstGeom prst="line">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椭圆 13"/>
          <p:cNvSpPr/>
          <p:nvPr userDrawn="1"/>
        </p:nvSpPr>
        <p:spPr>
          <a:xfrm>
            <a:off x="558955" y="602823"/>
            <a:ext cx="137588" cy="13758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日期占位符 4"/>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6D505A-08EB-4E1C-99E3-07F2C04F31B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6400" y="522000"/>
            <a:ext cx="2628000" cy="5811838"/>
          </a:xfrm>
        </p:spPr>
        <p:txBody>
          <a:bodyPr vert="eaVert"/>
          <a:lstStyle/>
          <a:p>
            <a:r>
              <a:rPr lang="zh-CN" altLang="en-US" dirty="0" smtClean="0"/>
              <a:t>单击此处编辑标题</a:t>
            </a:r>
            <a:endParaRPr lang="zh-CN" altLang="en-US" dirty="0"/>
          </a:p>
        </p:txBody>
      </p:sp>
      <p:sp>
        <p:nvSpPr>
          <p:cNvPr id="3" name="竖排文字占位符 2"/>
          <p:cNvSpPr>
            <a:spLocks noGrp="1"/>
          </p:cNvSpPr>
          <p:nvPr>
            <p:ph type="body" orient="vert" idx="1" hasCustomPrompt="1"/>
          </p:nvPr>
        </p:nvSpPr>
        <p:spPr>
          <a:xfrm>
            <a:off x="838199" y="522000"/>
            <a:ext cx="7732800"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343C4F2C-AE58-4115-BFAF-5F54A7D4318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6D505A-08EB-4E1C-99E3-07F2C04F31B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endParaRPr lang="zh-CN" altLang="en-US" sz="2000" dirty="0" smtClean="0"/>
          </a:p>
          <a:p>
            <a:pPr lvl="2"/>
            <a:r>
              <a:rPr lang="zh-CN" altLang="en-US" sz="1800" dirty="0" smtClean="0"/>
              <a:t>第三级</a:t>
            </a:r>
            <a:endParaRPr lang="zh-CN" altLang="en-US" sz="1800"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500">
                <a:solidFill>
                  <a:schemeClr val="tx1">
                    <a:tint val="75000"/>
                  </a:schemeClr>
                </a:solidFill>
              </a:defRPr>
            </a:lvl1pPr>
          </a:lstStyle>
          <a:p>
            <a:fld id="{343C4F2C-AE58-4115-BFAF-5F54A7D4318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5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500">
                <a:solidFill>
                  <a:schemeClr val="tx1">
                    <a:tint val="75000"/>
                  </a:schemeClr>
                </a:solidFill>
              </a:defRPr>
            </a:lvl1pPr>
          </a:lstStyle>
          <a:p>
            <a:fld id="{686D505A-08EB-4E1C-99E3-07F2C04F31B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99" Type="http://schemas.openxmlformats.org/officeDocument/2006/relationships/tags" Target="../tags/tag106.xml"/><Relationship Id="rId98" Type="http://schemas.openxmlformats.org/officeDocument/2006/relationships/tags" Target="../tags/tag105.xml"/><Relationship Id="rId97" Type="http://schemas.openxmlformats.org/officeDocument/2006/relationships/tags" Target="../tags/tag104.xml"/><Relationship Id="rId96" Type="http://schemas.openxmlformats.org/officeDocument/2006/relationships/tags" Target="../tags/tag103.xml"/><Relationship Id="rId95" Type="http://schemas.openxmlformats.org/officeDocument/2006/relationships/tags" Target="../tags/tag102.xml"/><Relationship Id="rId94" Type="http://schemas.openxmlformats.org/officeDocument/2006/relationships/tags" Target="../tags/tag101.xml"/><Relationship Id="rId93" Type="http://schemas.openxmlformats.org/officeDocument/2006/relationships/tags" Target="../tags/tag100.xml"/><Relationship Id="rId92" Type="http://schemas.openxmlformats.org/officeDocument/2006/relationships/tags" Target="../tags/tag99.xml"/><Relationship Id="rId91" Type="http://schemas.openxmlformats.org/officeDocument/2006/relationships/tags" Target="../tags/tag98.xml"/><Relationship Id="rId90" Type="http://schemas.openxmlformats.org/officeDocument/2006/relationships/tags" Target="../tags/tag97.xml"/><Relationship Id="rId9" Type="http://schemas.openxmlformats.org/officeDocument/2006/relationships/tags" Target="../tags/tag16.xml"/><Relationship Id="rId89" Type="http://schemas.openxmlformats.org/officeDocument/2006/relationships/tags" Target="../tags/tag96.xml"/><Relationship Id="rId88" Type="http://schemas.openxmlformats.org/officeDocument/2006/relationships/tags" Target="../tags/tag95.xml"/><Relationship Id="rId87" Type="http://schemas.openxmlformats.org/officeDocument/2006/relationships/tags" Target="../tags/tag94.xml"/><Relationship Id="rId86" Type="http://schemas.openxmlformats.org/officeDocument/2006/relationships/tags" Target="../tags/tag93.xml"/><Relationship Id="rId85" Type="http://schemas.openxmlformats.org/officeDocument/2006/relationships/tags" Target="../tags/tag92.xml"/><Relationship Id="rId84" Type="http://schemas.openxmlformats.org/officeDocument/2006/relationships/tags" Target="../tags/tag91.xml"/><Relationship Id="rId83" Type="http://schemas.openxmlformats.org/officeDocument/2006/relationships/tags" Target="../tags/tag90.xml"/><Relationship Id="rId82" Type="http://schemas.openxmlformats.org/officeDocument/2006/relationships/tags" Target="../tags/tag89.xml"/><Relationship Id="rId81" Type="http://schemas.openxmlformats.org/officeDocument/2006/relationships/tags" Target="../tags/tag88.xml"/><Relationship Id="rId80" Type="http://schemas.openxmlformats.org/officeDocument/2006/relationships/tags" Target="../tags/tag87.xml"/><Relationship Id="rId8" Type="http://schemas.openxmlformats.org/officeDocument/2006/relationships/tags" Target="../tags/tag15.xml"/><Relationship Id="rId79" Type="http://schemas.openxmlformats.org/officeDocument/2006/relationships/tags" Target="../tags/tag86.xml"/><Relationship Id="rId78" Type="http://schemas.openxmlformats.org/officeDocument/2006/relationships/tags" Target="../tags/tag85.xml"/><Relationship Id="rId77" Type="http://schemas.openxmlformats.org/officeDocument/2006/relationships/tags" Target="../tags/tag84.xml"/><Relationship Id="rId76" Type="http://schemas.openxmlformats.org/officeDocument/2006/relationships/tags" Target="../tags/tag83.xml"/><Relationship Id="rId75" Type="http://schemas.openxmlformats.org/officeDocument/2006/relationships/tags" Target="../tags/tag82.xml"/><Relationship Id="rId74" Type="http://schemas.openxmlformats.org/officeDocument/2006/relationships/tags" Target="../tags/tag81.xml"/><Relationship Id="rId73" Type="http://schemas.openxmlformats.org/officeDocument/2006/relationships/tags" Target="../tags/tag80.xml"/><Relationship Id="rId72" Type="http://schemas.openxmlformats.org/officeDocument/2006/relationships/tags" Target="../tags/tag79.xml"/><Relationship Id="rId71" Type="http://schemas.openxmlformats.org/officeDocument/2006/relationships/tags" Target="../tags/tag78.xml"/><Relationship Id="rId70" Type="http://schemas.openxmlformats.org/officeDocument/2006/relationships/tags" Target="../tags/tag77.xml"/><Relationship Id="rId7" Type="http://schemas.openxmlformats.org/officeDocument/2006/relationships/tags" Target="../tags/tag14.xml"/><Relationship Id="rId69" Type="http://schemas.openxmlformats.org/officeDocument/2006/relationships/tags" Target="../tags/tag76.xml"/><Relationship Id="rId68" Type="http://schemas.openxmlformats.org/officeDocument/2006/relationships/tags" Target="../tags/tag75.xml"/><Relationship Id="rId67" Type="http://schemas.openxmlformats.org/officeDocument/2006/relationships/tags" Target="../tags/tag74.xml"/><Relationship Id="rId66" Type="http://schemas.openxmlformats.org/officeDocument/2006/relationships/tags" Target="../tags/tag73.xml"/><Relationship Id="rId65" Type="http://schemas.openxmlformats.org/officeDocument/2006/relationships/tags" Target="../tags/tag72.xml"/><Relationship Id="rId64" Type="http://schemas.openxmlformats.org/officeDocument/2006/relationships/tags" Target="../tags/tag71.xml"/><Relationship Id="rId63" Type="http://schemas.openxmlformats.org/officeDocument/2006/relationships/tags" Target="../tags/tag70.xml"/><Relationship Id="rId62" Type="http://schemas.openxmlformats.org/officeDocument/2006/relationships/tags" Target="../tags/tag69.xml"/><Relationship Id="rId61" Type="http://schemas.openxmlformats.org/officeDocument/2006/relationships/tags" Target="../tags/tag68.xml"/><Relationship Id="rId60" Type="http://schemas.openxmlformats.org/officeDocument/2006/relationships/tags" Target="../tags/tag67.xml"/><Relationship Id="rId6" Type="http://schemas.openxmlformats.org/officeDocument/2006/relationships/tags" Target="../tags/tag13.xml"/><Relationship Id="rId59" Type="http://schemas.openxmlformats.org/officeDocument/2006/relationships/tags" Target="../tags/tag66.xml"/><Relationship Id="rId58" Type="http://schemas.openxmlformats.org/officeDocument/2006/relationships/tags" Target="../tags/tag65.xml"/><Relationship Id="rId57" Type="http://schemas.openxmlformats.org/officeDocument/2006/relationships/tags" Target="../tags/tag64.xml"/><Relationship Id="rId56" Type="http://schemas.openxmlformats.org/officeDocument/2006/relationships/tags" Target="../tags/tag63.xml"/><Relationship Id="rId55" Type="http://schemas.openxmlformats.org/officeDocument/2006/relationships/tags" Target="../tags/tag62.xml"/><Relationship Id="rId54" Type="http://schemas.openxmlformats.org/officeDocument/2006/relationships/tags" Target="../tags/tag61.xml"/><Relationship Id="rId53" Type="http://schemas.openxmlformats.org/officeDocument/2006/relationships/tags" Target="../tags/tag60.xml"/><Relationship Id="rId52" Type="http://schemas.openxmlformats.org/officeDocument/2006/relationships/tags" Target="../tags/tag59.xml"/><Relationship Id="rId51" Type="http://schemas.openxmlformats.org/officeDocument/2006/relationships/tags" Target="../tags/tag58.xml"/><Relationship Id="rId50" Type="http://schemas.openxmlformats.org/officeDocument/2006/relationships/tags" Target="../tags/tag57.xml"/><Relationship Id="rId5" Type="http://schemas.openxmlformats.org/officeDocument/2006/relationships/tags" Target="../tags/tag12.xml"/><Relationship Id="rId49" Type="http://schemas.openxmlformats.org/officeDocument/2006/relationships/tags" Target="../tags/tag56.xml"/><Relationship Id="rId48" Type="http://schemas.openxmlformats.org/officeDocument/2006/relationships/tags" Target="../tags/tag55.xml"/><Relationship Id="rId47" Type="http://schemas.openxmlformats.org/officeDocument/2006/relationships/tags" Target="../tags/tag54.xml"/><Relationship Id="rId46" Type="http://schemas.openxmlformats.org/officeDocument/2006/relationships/tags" Target="../tags/tag53.xml"/><Relationship Id="rId45" Type="http://schemas.openxmlformats.org/officeDocument/2006/relationships/tags" Target="../tags/tag52.xml"/><Relationship Id="rId44" Type="http://schemas.openxmlformats.org/officeDocument/2006/relationships/tags" Target="../tags/tag51.xml"/><Relationship Id="rId43" Type="http://schemas.openxmlformats.org/officeDocument/2006/relationships/tags" Target="../tags/tag50.xml"/><Relationship Id="rId42" Type="http://schemas.openxmlformats.org/officeDocument/2006/relationships/tags" Target="../tags/tag49.xml"/><Relationship Id="rId41" Type="http://schemas.openxmlformats.org/officeDocument/2006/relationships/tags" Target="../tags/tag48.xml"/><Relationship Id="rId40" Type="http://schemas.openxmlformats.org/officeDocument/2006/relationships/tags" Target="../tags/tag47.xml"/><Relationship Id="rId4" Type="http://schemas.openxmlformats.org/officeDocument/2006/relationships/tags" Target="../tags/tag11.xml"/><Relationship Id="rId39" Type="http://schemas.openxmlformats.org/officeDocument/2006/relationships/tags" Target="../tags/tag46.xml"/><Relationship Id="rId38" Type="http://schemas.openxmlformats.org/officeDocument/2006/relationships/tags" Target="../tags/tag45.xml"/><Relationship Id="rId37" Type="http://schemas.openxmlformats.org/officeDocument/2006/relationships/tags" Target="../tags/tag44.xml"/><Relationship Id="rId36" Type="http://schemas.openxmlformats.org/officeDocument/2006/relationships/tags" Target="../tags/tag43.xml"/><Relationship Id="rId35" Type="http://schemas.openxmlformats.org/officeDocument/2006/relationships/tags" Target="../tags/tag42.xml"/><Relationship Id="rId34" Type="http://schemas.openxmlformats.org/officeDocument/2006/relationships/tags" Target="../tags/tag41.xml"/><Relationship Id="rId33" Type="http://schemas.openxmlformats.org/officeDocument/2006/relationships/tags" Target="../tags/tag40.xml"/><Relationship Id="rId32" Type="http://schemas.openxmlformats.org/officeDocument/2006/relationships/tags" Target="../tags/tag39.xml"/><Relationship Id="rId31" Type="http://schemas.openxmlformats.org/officeDocument/2006/relationships/tags" Target="../tags/tag38.xml"/><Relationship Id="rId30" Type="http://schemas.openxmlformats.org/officeDocument/2006/relationships/tags" Target="../tags/tag37.xml"/><Relationship Id="rId3" Type="http://schemas.openxmlformats.org/officeDocument/2006/relationships/tags" Target="../tags/tag10.xml"/><Relationship Id="rId29" Type="http://schemas.openxmlformats.org/officeDocument/2006/relationships/tags" Target="../tags/tag36.xml"/><Relationship Id="rId28" Type="http://schemas.openxmlformats.org/officeDocument/2006/relationships/tags" Target="../tags/tag35.xml"/><Relationship Id="rId27" Type="http://schemas.openxmlformats.org/officeDocument/2006/relationships/tags" Target="../tags/tag34.xml"/><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4" Type="http://schemas.openxmlformats.org/officeDocument/2006/relationships/notesSlide" Target="../notesSlides/notesSlide3.xml"/><Relationship Id="rId223" Type="http://schemas.openxmlformats.org/officeDocument/2006/relationships/slideLayout" Target="../slideLayouts/slideLayout7.xml"/><Relationship Id="rId222" Type="http://schemas.openxmlformats.org/officeDocument/2006/relationships/tags" Target="../tags/tag229.xml"/><Relationship Id="rId221" Type="http://schemas.openxmlformats.org/officeDocument/2006/relationships/tags" Target="../tags/tag228.xml"/><Relationship Id="rId220" Type="http://schemas.openxmlformats.org/officeDocument/2006/relationships/tags" Target="../tags/tag227.xml"/><Relationship Id="rId22" Type="http://schemas.openxmlformats.org/officeDocument/2006/relationships/tags" Target="../tags/tag29.xml"/><Relationship Id="rId219" Type="http://schemas.openxmlformats.org/officeDocument/2006/relationships/tags" Target="../tags/tag226.xml"/><Relationship Id="rId218" Type="http://schemas.openxmlformats.org/officeDocument/2006/relationships/tags" Target="../tags/tag225.xml"/><Relationship Id="rId217" Type="http://schemas.openxmlformats.org/officeDocument/2006/relationships/tags" Target="../tags/tag224.xml"/><Relationship Id="rId216" Type="http://schemas.openxmlformats.org/officeDocument/2006/relationships/tags" Target="../tags/tag223.xml"/><Relationship Id="rId215" Type="http://schemas.openxmlformats.org/officeDocument/2006/relationships/tags" Target="../tags/tag222.xml"/><Relationship Id="rId214" Type="http://schemas.openxmlformats.org/officeDocument/2006/relationships/tags" Target="../tags/tag221.xml"/><Relationship Id="rId213" Type="http://schemas.openxmlformats.org/officeDocument/2006/relationships/tags" Target="../tags/tag220.xml"/><Relationship Id="rId212" Type="http://schemas.openxmlformats.org/officeDocument/2006/relationships/tags" Target="../tags/tag219.xml"/><Relationship Id="rId211" Type="http://schemas.openxmlformats.org/officeDocument/2006/relationships/tags" Target="../tags/tag218.xml"/><Relationship Id="rId210" Type="http://schemas.openxmlformats.org/officeDocument/2006/relationships/tags" Target="../tags/tag217.xml"/><Relationship Id="rId21" Type="http://schemas.openxmlformats.org/officeDocument/2006/relationships/tags" Target="../tags/tag28.xml"/><Relationship Id="rId209" Type="http://schemas.openxmlformats.org/officeDocument/2006/relationships/tags" Target="../tags/tag216.xml"/><Relationship Id="rId208" Type="http://schemas.openxmlformats.org/officeDocument/2006/relationships/tags" Target="../tags/tag215.xml"/><Relationship Id="rId207" Type="http://schemas.openxmlformats.org/officeDocument/2006/relationships/tags" Target="../tags/tag214.xml"/><Relationship Id="rId206" Type="http://schemas.openxmlformats.org/officeDocument/2006/relationships/tags" Target="../tags/tag213.xml"/><Relationship Id="rId205" Type="http://schemas.openxmlformats.org/officeDocument/2006/relationships/tags" Target="../tags/tag212.xml"/><Relationship Id="rId204" Type="http://schemas.openxmlformats.org/officeDocument/2006/relationships/tags" Target="../tags/tag211.xml"/><Relationship Id="rId203" Type="http://schemas.openxmlformats.org/officeDocument/2006/relationships/tags" Target="../tags/tag210.xml"/><Relationship Id="rId202" Type="http://schemas.openxmlformats.org/officeDocument/2006/relationships/tags" Target="../tags/tag209.xml"/><Relationship Id="rId201" Type="http://schemas.openxmlformats.org/officeDocument/2006/relationships/tags" Target="../tags/tag208.xml"/><Relationship Id="rId200" Type="http://schemas.openxmlformats.org/officeDocument/2006/relationships/tags" Target="../tags/tag207.xml"/><Relationship Id="rId20" Type="http://schemas.openxmlformats.org/officeDocument/2006/relationships/tags" Target="../tags/tag27.xml"/><Relationship Id="rId2" Type="http://schemas.openxmlformats.org/officeDocument/2006/relationships/tags" Target="../tags/tag9.xml"/><Relationship Id="rId199" Type="http://schemas.openxmlformats.org/officeDocument/2006/relationships/tags" Target="../tags/tag206.xml"/><Relationship Id="rId198" Type="http://schemas.openxmlformats.org/officeDocument/2006/relationships/tags" Target="../tags/tag205.xml"/><Relationship Id="rId197" Type="http://schemas.openxmlformats.org/officeDocument/2006/relationships/tags" Target="../tags/tag204.xml"/><Relationship Id="rId196" Type="http://schemas.openxmlformats.org/officeDocument/2006/relationships/tags" Target="../tags/tag203.xml"/><Relationship Id="rId195" Type="http://schemas.openxmlformats.org/officeDocument/2006/relationships/tags" Target="../tags/tag202.xml"/><Relationship Id="rId194" Type="http://schemas.openxmlformats.org/officeDocument/2006/relationships/tags" Target="../tags/tag201.xml"/><Relationship Id="rId193" Type="http://schemas.openxmlformats.org/officeDocument/2006/relationships/tags" Target="../tags/tag200.xml"/><Relationship Id="rId192" Type="http://schemas.openxmlformats.org/officeDocument/2006/relationships/tags" Target="../tags/tag199.xml"/><Relationship Id="rId191" Type="http://schemas.openxmlformats.org/officeDocument/2006/relationships/tags" Target="../tags/tag198.xml"/><Relationship Id="rId190" Type="http://schemas.openxmlformats.org/officeDocument/2006/relationships/tags" Target="../tags/tag197.xml"/><Relationship Id="rId19" Type="http://schemas.openxmlformats.org/officeDocument/2006/relationships/tags" Target="../tags/tag26.xml"/><Relationship Id="rId189" Type="http://schemas.openxmlformats.org/officeDocument/2006/relationships/tags" Target="../tags/tag196.xml"/><Relationship Id="rId188" Type="http://schemas.openxmlformats.org/officeDocument/2006/relationships/tags" Target="../tags/tag195.xml"/><Relationship Id="rId187" Type="http://schemas.openxmlformats.org/officeDocument/2006/relationships/tags" Target="../tags/tag194.xml"/><Relationship Id="rId186" Type="http://schemas.openxmlformats.org/officeDocument/2006/relationships/tags" Target="../tags/tag193.xml"/><Relationship Id="rId185" Type="http://schemas.openxmlformats.org/officeDocument/2006/relationships/tags" Target="../tags/tag192.xml"/><Relationship Id="rId184" Type="http://schemas.openxmlformats.org/officeDocument/2006/relationships/tags" Target="../tags/tag191.xml"/><Relationship Id="rId183" Type="http://schemas.openxmlformats.org/officeDocument/2006/relationships/tags" Target="../tags/tag190.xml"/><Relationship Id="rId182" Type="http://schemas.openxmlformats.org/officeDocument/2006/relationships/tags" Target="../tags/tag189.xml"/><Relationship Id="rId181" Type="http://schemas.openxmlformats.org/officeDocument/2006/relationships/tags" Target="../tags/tag188.xml"/><Relationship Id="rId180" Type="http://schemas.openxmlformats.org/officeDocument/2006/relationships/tags" Target="../tags/tag187.xml"/><Relationship Id="rId18" Type="http://schemas.openxmlformats.org/officeDocument/2006/relationships/tags" Target="../tags/tag25.xml"/><Relationship Id="rId179" Type="http://schemas.openxmlformats.org/officeDocument/2006/relationships/tags" Target="../tags/tag186.xml"/><Relationship Id="rId178" Type="http://schemas.openxmlformats.org/officeDocument/2006/relationships/tags" Target="../tags/tag185.xml"/><Relationship Id="rId177" Type="http://schemas.openxmlformats.org/officeDocument/2006/relationships/tags" Target="../tags/tag184.xml"/><Relationship Id="rId176" Type="http://schemas.openxmlformats.org/officeDocument/2006/relationships/tags" Target="../tags/tag183.xml"/><Relationship Id="rId175" Type="http://schemas.openxmlformats.org/officeDocument/2006/relationships/tags" Target="../tags/tag182.xml"/><Relationship Id="rId174" Type="http://schemas.openxmlformats.org/officeDocument/2006/relationships/tags" Target="../tags/tag181.xml"/><Relationship Id="rId173" Type="http://schemas.openxmlformats.org/officeDocument/2006/relationships/tags" Target="../tags/tag180.xml"/><Relationship Id="rId172" Type="http://schemas.openxmlformats.org/officeDocument/2006/relationships/tags" Target="../tags/tag179.xml"/><Relationship Id="rId171" Type="http://schemas.openxmlformats.org/officeDocument/2006/relationships/tags" Target="../tags/tag178.xml"/><Relationship Id="rId170" Type="http://schemas.openxmlformats.org/officeDocument/2006/relationships/tags" Target="../tags/tag177.xml"/><Relationship Id="rId17" Type="http://schemas.openxmlformats.org/officeDocument/2006/relationships/tags" Target="../tags/tag24.xml"/><Relationship Id="rId169" Type="http://schemas.openxmlformats.org/officeDocument/2006/relationships/tags" Target="../tags/tag176.xml"/><Relationship Id="rId168" Type="http://schemas.openxmlformats.org/officeDocument/2006/relationships/tags" Target="../tags/tag175.xml"/><Relationship Id="rId167" Type="http://schemas.openxmlformats.org/officeDocument/2006/relationships/tags" Target="../tags/tag174.xml"/><Relationship Id="rId166" Type="http://schemas.openxmlformats.org/officeDocument/2006/relationships/tags" Target="../tags/tag173.xml"/><Relationship Id="rId165" Type="http://schemas.openxmlformats.org/officeDocument/2006/relationships/tags" Target="../tags/tag172.xml"/><Relationship Id="rId164" Type="http://schemas.openxmlformats.org/officeDocument/2006/relationships/tags" Target="../tags/tag171.xml"/><Relationship Id="rId163" Type="http://schemas.openxmlformats.org/officeDocument/2006/relationships/tags" Target="../tags/tag170.xml"/><Relationship Id="rId162" Type="http://schemas.openxmlformats.org/officeDocument/2006/relationships/tags" Target="../tags/tag169.xml"/><Relationship Id="rId161" Type="http://schemas.openxmlformats.org/officeDocument/2006/relationships/tags" Target="../tags/tag168.xml"/><Relationship Id="rId160" Type="http://schemas.openxmlformats.org/officeDocument/2006/relationships/tags" Target="../tags/tag167.xml"/><Relationship Id="rId16" Type="http://schemas.openxmlformats.org/officeDocument/2006/relationships/tags" Target="../tags/tag23.xml"/><Relationship Id="rId159" Type="http://schemas.openxmlformats.org/officeDocument/2006/relationships/tags" Target="../tags/tag166.xml"/><Relationship Id="rId158" Type="http://schemas.openxmlformats.org/officeDocument/2006/relationships/tags" Target="../tags/tag165.xml"/><Relationship Id="rId157" Type="http://schemas.openxmlformats.org/officeDocument/2006/relationships/tags" Target="../tags/tag164.xml"/><Relationship Id="rId156" Type="http://schemas.openxmlformats.org/officeDocument/2006/relationships/tags" Target="../tags/tag163.xml"/><Relationship Id="rId155" Type="http://schemas.openxmlformats.org/officeDocument/2006/relationships/tags" Target="../tags/tag162.xml"/><Relationship Id="rId154" Type="http://schemas.openxmlformats.org/officeDocument/2006/relationships/tags" Target="../tags/tag161.xml"/><Relationship Id="rId153" Type="http://schemas.openxmlformats.org/officeDocument/2006/relationships/tags" Target="../tags/tag160.xml"/><Relationship Id="rId152" Type="http://schemas.openxmlformats.org/officeDocument/2006/relationships/tags" Target="../tags/tag159.xml"/><Relationship Id="rId151" Type="http://schemas.openxmlformats.org/officeDocument/2006/relationships/tags" Target="../tags/tag158.xml"/><Relationship Id="rId150" Type="http://schemas.openxmlformats.org/officeDocument/2006/relationships/tags" Target="../tags/tag157.xml"/><Relationship Id="rId15" Type="http://schemas.openxmlformats.org/officeDocument/2006/relationships/tags" Target="../tags/tag22.xml"/><Relationship Id="rId149" Type="http://schemas.openxmlformats.org/officeDocument/2006/relationships/tags" Target="../tags/tag156.xml"/><Relationship Id="rId148" Type="http://schemas.openxmlformats.org/officeDocument/2006/relationships/tags" Target="../tags/tag155.xml"/><Relationship Id="rId147" Type="http://schemas.openxmlformats.org/officeDocument/2006/relationships/tags" Target="../tags/tag154.xml"/><Relationship Id="rId146" Type="http://schemas.openxmlformats.org/officeDocument/2006/relationships/tags" Target="../tags/tag153.xml"/><Relationship Id="rId145" Type="http://schemas.openxmlformats.org/officeDocument/2006/relationships/tags" Target="../tags/tag152.xml"/><Relationship Id="rId144" Type="http://schemas.openxmlformats.org/officeDocument/2006/relationships/tags" Target="../tags/tag151.xml"/><Relationship Id="rId143" Type="http://schemas.openxmlformats.org/officeDocument/2006/relationships/tags" Target="../tags/tag150.xml"/><Relationship Id="rId142" Type="http://schemas.openxmlformats.org/officeDocument/2006/relationships/tags" Target="../tags/tag149.xml"/><Relationship Id="rId141" Type="http://schemas.openxmlformats.org/officeDocument/2006/relationships/tags" Target="../tags/tag148.xml"/><Relationship Id="rId140" Type="http://schemas.openxmlformats.org/officeDocument/2006/relationships/tags" Target="../tags/tag147.xml"/><Relationship Id="rId14" Type="http://schemas.openxmlformats.org/officeDocument/2006/relationships/tags" Target="../tags/tag21.xml"/><Relationship Id="rId139" Type="http://schemas.openxmlformats.org/officeDocument/2006/relationships/tags" Target="../tags/tag146.xml"/><Relationship Id="rId138" Type="http://schemas.openxmlformats.org/officeDocument/2006/relationships/tags" Target="../tags/tag145.xml"/><Relationship Id="rId137" Type="http://schemas.openxmlformats.org/officeDocument/2006/relationships/tags" Target="../tags/tag144.xml"/><Relationship Id="rId136" Type="http://schemas.openxmlformats.org/officeDocument/2006/relationships/tags" Target="../tags/tag143.xml"/><Relationship Id="rId135" Type="http://schemas.openxmlformats.org/officeDocument/2006/relationships/tags" Target="../tags/tag142.xml"/><Relationship Id="rId134" Type="http://schemas.openxmlformats.org/officeDocument/2006/relationships/tags" Target="../tags/tag141.xml"/><Relationship Id="rId133" Type="http://schemas.openxmlformats.org/officeDocument/2006/relationships/tags" Target="../tags/tag140.xml"/><Relationship Id="rId132" Type="http://schemas.openxmlformats.org/officeDocument/2006/relationships/tags" Target="../tags/tag139.xml"/><Relationship Id="rId131" Type="http://schemas.openxmlformats.org/officeDocument/2006/relationships/tags" Target="../tags/tag138.xml"/><Relationship Id="rId130" Type="http://schemas.openxmlformats.org/officeDocument/2006/relationships/tags" Target="../tags/tag137.xml"/><Relationship Id="rId13" Type="http://schemas.openxmlformats.org/officeDocument/2006/relationships/tags" Target="../tags/tag20.xml"/><Relationship Id="rId129" Type="http://schemas.openxmlformats.org/officeDocument/2006/relationships/tags" Target="../tags/tag136.xml"/><Relationship Id="rId128" Type="http://schemas.openxmlformats.org/officeDocument/2006/relationships/tags" Target="../tags/tag135.xml"/><Relationship Id="rId127" Type="http://schemas.openxmlformats.org/officeDocument/2006/relationships/tags" Target="../tags/tag134.xml"/><Relationship Id="rId126" Type="http://schemas.openxmlformats.org/officeDocument/2006/relationships/tags" Target="../tags/tag133.xml"/><Relationship Id="rId125" Type="http://schemas.openxmlformats.org/officeDocument/2006/relationships/tags" Target="../tags/tag132.xml"/><Relationship Id="rId124" Type="http://schemas.openxmlformats.org/officeDocument/2006/relationships/tags" Target="../tags/tag131.xml"/><Relationship Id="rId123" Type="http://schemas.openxmlformats.org/officeDocument/2006/relationships/tags" Target="../tags/tag130.xml"/><Relationship Id="rId122" Type="http://schemas.openxmlformats.org/officeDocument/2006/relationships/tags" Target="../tags/tag129.xml"/><Relationship Id="rId121" Type="http://schemas.openxmlformats.org/officeDocument/2006/relationships/tags" Target="../tags/tag128.xml"/><Relationship Id="rId120" Type="http://schemas.openxmlformats.org/officeDocument/2006/relationships/tags" Target="../tags/tag127.xml"/><Relationship Id="rId12" Type="http://schemas.openxmlformats.org/officeDocument/2006/relationships/tags" Target="../tags/tag19.xml"/><Relationship Id="rId119" Type="http://schemas.openxmlformats.org/officeDocument/2006/relationships/tags" Target="../tags/tag126.xml"/><Relationship Id="rId118" Type="http://schemas.openxmlformats.org/officeDocument/2006/relationships/tags" Target="../tags/tag125.xml"/><Relationship Id="rId117" Type="http://schemas.openxmlformats.org/officeDocument/2006/relationships/tags" Target="../tags/tag124.xml"/><Relationship Id="rId116" Type="http://schemas.openxmlformats.org/officeDocument/2006/relationships/tags" Target="../tags/tag123.xml"/><Relationship Id="rId115" Type="http://schemas.openxmlformats.org/officeDocument/2006/relationships/tags" Target="../tags/tag122.xml"/><Relationship Id="rId114" Type="http://schemas.openxmlformats.org/officeDocument/2006/relationships/tags" Target="../tags/tag121.xml"/><Relationship Id="rId113" Type="http://schemas.openxmlformats.org/officeDocument/2006/relationships/tags" Target="../tags/tag120.xml"/><Relationship Id="rId112" Type="http://schemas.openxmlformats.org/officeDocument/2006/relationships/tags" Target="../tags/tag119.xml"/><Relationship Id="rId111" Type="http://schemas.openxmlformats.org/officeDocument/2006/relationships/tags" Target="../tags/tag118.xml"/><Relationship Id="rId110" Type="http://schemas.openxmlformats.org/officeDocument/2006/relationships/tags" Target="../tags/tag117.xml"/><Relationship Id="rId11" Type="http://schemas.openxmlformats.org/officeDocument/2006/relationships/tags" Target="../tags/tag18.xml"/><Relationship Id="rId109" Type="http://schemas.openxmlformats.org/officeDocument/2006/relationships/tags" Target="../tags/tag116.xml"/><Relationship Id="rId108" Type="http://schemas.openxmlformats.org/officeDocument/2006/relationships/tags" Target="../tags/tag115.xml"/><Relationship Id="rId107" Type="http://schemas.openxmlformats.org/officeDocument/2006/relationships/tags" Target="../tags/tag114.xml"/><Relationship Id="rId106" Type="http://schemas.openxmlformats.org/officeDocument/2006/relationships/tags" Target="../tags/tag113.xml"/><Relationship Id="rId105" Type="http://schemas.openxmlformats.org/officeDocument/2006/relationships/tags" Target="../tags/tag112.xml"/><Relationship Id="rId104" Type="http://schemas.openxmlformats.org/officeDocument/2006/relationships/tags" Target="../tags/tag111.xml"/><Relationship Id="rId103" Type="http://schemas.openxmlformats.org/officeDocument/2006/relationships/tags" Target="../tags/tag110.xml"/><Relationship Id="rId102" Type="http://schemas.openxmlformats.org/officeDocument/2006/relationships/tags" Target="../tags/tag109.xml"/><Relationship Id="rId101" Type="http://schemas.openxmlformats.org/officeDocument/2006/relationships/tags" Target="../tags/tag108.xml"/><Relationship Id="rId100" Type="http://schemas.openxmlformats.org/officeDocument/2006/relationships/tags" Target="../tags/tag107.xml"/><Relationship Id="rId10" Type="http://schemas.openxmlformats.org/officeDocument/2006/relationships/tags" Target="../tags/tag17.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hidden="1"/>
          <p:cNvSpPr>
            <a:spLocks noGrp="1"/>
          </p:cNvSpPr>
          <p:nvPr>
            <p:ph type="title"/>
          </p:nvPr>
        </p:nvSpPr>
        <p:spPr/>
        <p:txBody>
          <a:bodyPr/>
          <a:p>
            <a:endParaRPr lang="zh-CN" altLang="en-US"/>
          </a:p>
        </p:txBody>
      </p:sp>
      <p:pic>
        <p:nvPicPr>
          <p:cNvPr id="4" name="内容占位符 3" descr="封面"/>
          <p:cNvPicPr>
            <a:picLocks noChangeAspect="1"/>
          </p:cNvPicPr>
          <p:nvPr>
            <p:ph idx="1"/>
          </p:nvPr>
        </p:nvPicPr>
        <p:blipFill>
          <a:blip r:embed="rId1"/>
          <a:srcRect t="1178" r="-73" b="13756"/>
          <a:stretch>
            <a:fillRect/>
          </a:stretch>
        </p:blipFill>
        <p:spPr>
          <a:xfrm>
            <a:off x="-31115" y="-109220"/>
            <a:ext cx="12164060" cy="6969760"/>
          </a:xfrm>
          <a:prstGeom prst="rect">
            <a:avLst/>
          </a:prstGeom>
        </p:spPr>
      </p:pic>
    </p:spTree>
  </p:cSld>
  <p:clrMapOvr>
    <a:masterClrMapping/>
  </p:clrMapOvr>
  <p:transition>
    <p:blind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quarter" idx="13"/>
          </p:nvPr>
        </p:nvSpPr>
        <p:spPr>
          <a:xfrm>
            <a:off x="441960" y="272415"/>
            <a:ext cx="11338560" cy="5810250"/>
          </a:xfrm>
        </p:spPr>
        <p:txBody>
          <a:bodyPr/>
          <a:p>
            <a:r>
              <a:rPr lang="en-US" altLang="zh-CN" sz="2800">
                <a:solidFill>
                  <a:schemeClr val="accent3">
                    <a:lumMod val="50000"/>
                  </a:schemeClr>
                </a:solidFill>
              </a:rPr>
              <a:t>1977</a:t>
            </a:r>
            <a:r>
              <a:rPr lang="zh-CN" altLang="en-US" sz="2800">
                <a:solidFill>
                  <a:schemeClr val="accent3">
                    <a:lumMod val="50000"/>
                  </a:schemeClr>
                </a:solidFill>
              </a:rPr>
              <a:t>年，</a:t>
            </a:r>
            <a:r>
              <a:rPr lang="en-US" altLang="zh-CN" sz="2800">
                <a:solidFill>
                  <a:schemeClr val="accent3">
                    <a:lumMod val="50000"/>
                  </a:schemeClr>
                </a:solidFill>
              </a:rPr>
              <a:t>Carl Woese </a:t>
            </a:r>
            <a:r>
              <a:rPr lang="zh-CN" altLang="en-US" sz="2800">
                <a:solidFill>
                  <a:schemeClr val="accent3">
                    <a:lumMod val="50000"/>
                  </a:schemeClr>
                </a:solidFill>
              </a:rPr>
              <a:t>提出了三域系统。三域生物由共同的祖先进化而来</a:t>
            </a:r>
            <a:r>
              <a:rPr lang="en-US" altLang="zh-CN" sz="2800">
                <a:solidFill>
                  <a:schemeClr val="accent3">
                    <a:lumMod val="50000"/>
                  </a:schemeClr>
                </a:solidFill>
              </a:rPr>
              <a:t>...</a:t>
            </a:r>
            <a:endParaRPr lang="en-US" altLang="zh-CN" sz="2800">
              <a:solidFill>
                <a:schemeClr val="accent3">
                  <a:lumMod val="50000"/>
                </a:schemeClr>
              </a:solidFill>
            </a:endParaRPr>
          </a:p>
        </p:txBody>
      </p:sp>
      <p:pic>
        <p:nvPicPr>
          <p:cNvPr id="3" name="图片 2"/>
          <p:cNvPicPr>
            <a:picLocks noChangeAspect="1"/>
          </p:cNvPicPr>
          <p:nvPr/>
        </p:nvPicPr>
        <p:blipFill>
          <a:blip r:embed="rId1"/>
          <a:stretch>
            <a:fillRect/>
          </a:stretch>
        </p:blipFill>
        <p:spPr>
          <a:xfrm>
            <a:off x="2061845" y="737235"/>
            <a:ext cx="8647430" cy="595439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quarter" idx="13"/>
          </p:nvPr>
        </p:nvSpPr>
        <p:spPr/>
        <p:txBody>
          <a:bodyPr/>
          <a:p>
            <a:pPr marL="0" indent="0">
              <a:buNone/>
            </a:pPr>
            <a:r>
              <a:rPr lang="en-US" altLang="zh-CN" sz="3200">
                <a:solidFill>
                  <a:schemeClr val="accent3">
                    <a:lumMod val="50000"/>
                  </a:schemeClr>
                </a:solidFill>
                <a:latin typeface="Times New Roman" panose="02020603050405020304" charset="0"/>
              </a:rPr>
              <a:t>Then microbiologists found that...</a:t>
            </a:r>
            <a:endParaRPr lang="en-US" altLang="zh-CN" sz="3200">
              <a:solidFill>
                <a:schemeClr val="accent3">
                  <a:lumMod val="50000"/>
                </a:schemeClr>
              </a:solidFill>
              <a:latin typeface="Times New Roman" panose="02020603050405020304" charset="0"/>
            </a:endParaRPr>
          </a:p>
        </p:txBody>
      </p:sp>
      <p:sp>
        <p:nvSpPr>
          <p:cNvPr id="5" name="文本框 4"/>
          <p:cNvSpPr txBox="1"/>
          <p:nvPr/>
        </p:nvSpPr>
        <p:spPr>
          <a:xfrm>
            <a:off x="960120" y="876300"/>
            <a:ext cx="4663440" cy="6523990"/>
          </a:xfrm>
          <a:prstGeom prst="rect">
            <a:avLst/>
          </a:prstGeom>
          <a:noFill/>
        </p:spPr>
        <p:txBody>
          <a:bodyPr wrap="square" rtlCol="0">
            <a:spAutoFit/>
          </a:bodyPr>
          <a:p>
            <a:r>
              <a:rPr lang="en-US" altLang="zh-CN" sz="4000">
                <a:solidFill>
                  <a:schemeClr val="accent3">
                    <a:lumMod val="50000"/>
                  </a:schemeClr>
                </a:solidFill>
              </a:rPr>
              <a:t>Archaea</a:t>
            </a:r>
            <a:endParaRPr lang="en-US" altLang="zh-CN" sz="4000">
              <a:solidFill>
                <a:schemeClr val="accent3">
                  <a:lumMod val="50000"/>
                </a:schemeClr>
              </a:solidFill>
            </a:endParaRPr>
          </a:p>
          <a:p>
            <a:r>
              <a:rPr lang="zh-CN" altLang="en-US">
                <a:solidFill>
                  <a:schemeClr val="accent3">
                    <a:lumMod val="50000"/>
                  </a:schemeClr>
                </a:solidFill>
              </a:rPr>
              <a:t>  </a:t>
            </a:r>
            <a:endParaRPr lang="zh-CN" altLang="en-US">
              <a:solidFill>
                <a:schemeClr val="accent3">
                  <a:lumMod val="50000"/>
                </a:schemeClr>
              </a:solidFill>
            </a:endParaRPr>
          </a:p>
          <a:p>
            <a:r>
              <a:rPr lang="zh-CN" altLang="en-US">
                <a:solidFill>
                  <a:schemeClr val="accent3">
                    <a:lumMod val="50000"/>
                  </a:schemeClr>
                </a:solidFill>
              </a:rPr>
              <a:t> </a:t>
            </a:r>
            <a:r>
              <a:rPr lang="zh-CN" altLang="en-US" sz="2400">
                <a:solidFill>
                  <a:schemeClr val="accent3">
                    <a:lumMod val="50000"/>
                  </a:schemeClr>
                </a:solidFill>
              </a:rPr>
              <a:t>   </a:t>
            </a:r>
            <a:r>
              <a:rPr lang="en-US" altLang="zh-CN" sz="2400">
                <a:solidFill>
                  <a:schemeClr val="accent3">
                    <a:lumMod val="50000"/>
                  </a:schemeClr>
                </a:solidFill>
                <a:latin typeface="Times New Roman" panose="02020603050405020304" charset="0"/>
              </a:rPr>
              <a:t>Cell membrane(</a:t>
            </a:r>
            <a:r>
              <a:rPr lang="zh-CN" altLang="en-US" sz="2400">
                <a:solidFill>
                  <a:schemeClr val="accent3">
                    <a:lumMod val="50000"/>
                  </a:schemeClr>
                </a:solidFill>
                <a:latin typeface="Times New Roman" panose="02020603050405020304" charset="0"/>
              </a:rPr>
              <a:t>细胞膜</a:t>
            </a:r>
            <a:r>
              <a:rPr lang="en-US" altLang="zh-CN" sz="2400">
                <a:solidFill>
                  <a:schemeClr val="accent3">
                    <a:lumMod val="50000"/>
                  </a:schemeClr>
                </a:solidFill>
                <a:latin typeface="Times New Roman" panose="02020603050405020304" charset="0"/>
              </a:rPr>
              <a:t>) contains </a:t>
            </a:r>
            <a:r>
              <a:rPr lang="en-US" altLang="zh-CN" sz="2400" b="1">
                <a:solidFill>
                  <a:schemeClr val="accent3">
                    <a:lumMod val="50000"/>
                  </a:schemeClr>
                </a:solidFill>
                <a:latin typeface="Times New Roman" panose="02020603050405020304" charset="0"/>
              </a:rPr>
              <a:t>ether(</a:t>
            </a:r>
            <a:r>
              <a:rPr lang="zh-CN" altLang="en-US" sz="2400" b="1">
                <a:solidFill>
                  <a:schemeClr val="accent3">
                    <a:lumMod val="50000"/>
                  </a:schemeClr>
                </a:solidFill>
                <a:latin typeface="Times New Roman" panose="02020603050405020304" charset="0"/>
              </a:rPr>
              <a:t>醛</a:t>
            </a:r>
            <a:r>
              <a:rPr lang="en-US" altLang="zh-CN" sz="2400" b="1">
                <a:solidFill>
                  <a:schemeClr val="accent3">
                    <a:lumMod val="50000"/>
                  </a:schemeClr>
                </a:solidFill>
                <a:latin typeface="Times New Roman" panose="02020603050405020304" charset="0"/>
              </a:rPr>
              <a:t>) linkage</a:t>
            </a:r>
            <a:r>
              <a:rPr lang="en-US" altLang="zh-CN" sz="2400">
                <a:solidFill>
                  <a:schemeClr val="accent3">
                    <a:lumMod val="50000"/>
                  </a:schemeClr>
                </a:solidFill>
                <a:latin typeface="Times New Roman" panose="02020603050405020304" charset="0"/>
              </a:rPr>
              <a:t>.</a:t>
            </a:r>
            <a:endParaRPr lang="en-US" altLang="zh-CN" sz="2400">
              <a:solidFill>
                <a:schemeClr val="accent3">
                  <a:lumMod val="50000"/>
                </a:schemeClr>
              </a:solidFill>
              <a:latin typeface="Times New Roman" panose="02020603050405020304" charset="0"/>
            </a:endParaRPr>
          </a:p>
          <a:p>
            <a:r>
              <a:rPr lang="en-US" altLang="zh-CN" sz="2400">
                <a:solidFill>
                  <a:schemeClr val="accent3">
                    <a:lumMod val="50000"/>
                  </a:schemeClr>
                </a:solidFill>
                <a:latin typeface="Times New Roman" panose="02020603050405020304" charset="0"/>
              </a:rPr>
              <a:t>  </a:t>
            </a:r>
            <a:endParaRPr lang="en-US" altLang="zh-CN" sz="2400">
              <a:solidFill>
                <a:schemeClr val="accent3">
                  <a:lumMod val="50000"/>
                </a:schemeClr>
              </a:solidFill>
              <a:latin typeface="Times New Roman" panose="02020603050405020304" charset="0"/>
            </a:endParaRPr>
          </a:p>
          <a:p>
            <a:r>
              <a:rPr lang="en-US" altLang="zh-CN" sz="2400">
                <a:solidFill>
                  <a:schemeClr val="accent3">
                    <a:lumMod val="50000"/>
                  </a:schemeClr>
                </a:solidFill>
                <a:latin typeface="Times New Roman" panose="02020603050405020304" charset="0"/>
              </a:rPr>
              <a:t>    Cell wall(</a:t>
            </a:r>
            <a:r>
              <a:rPr lang="zh-CN" altLang="en-US" sz="2400">
                <a:solidFill>
                  <a:schemeClr val="accent3">
                    <a:lumMod val="50000"/>
                  </a:schemeClr>
                </a:solidFill>
                <a:latin typeface="Times New Roman" panose="02020603050405020304" charset="0"/>
              </a:rPr>
              <a:t>细胞壁</a:t>
            </a:r>
            <a:r>
              <a:rPr lang="en-US" altLang="zh-CN" sz="2400">
                <a:solidFill>
                  <a:schemeClr val="accent3">
                    <a:lumMod val="50000"/>
                  </a:schemeClr>
                </a:solidFill>
                <a:latin typeface="Times New Roman" panose="02020603050405020304" charset="0"/>
              </a:rPr>
              <a:t>) lacks </a:t>
            </a:r>
            <a:r>
              <a:rPr lang="en-US" altLang="zh-CN" sz="2400" b="1">
                <a:solidFill>
                  <a:schemeClr val="accent3">
                    <a:lumMod val="50000"/>
                  </a:schemeClr>
                </a:solidFill>
                <a:latin typeface="Times New Roman" panose="02020603050405020304" charset="0"/>
              </a:rPr>
              <a:t>peptidoglycan(</a:t>
            </a:r>
            <a:r>
              <a:rPr lang="zh-CN" altLang="en-US" sz="2400" b="1">
                <a:solidFill>
                  <a:schemeClr val="accent3">
                    <a:lumMod val="50000"/>
                  </a:schemeClr>
                </a:solidFill>
                <a:latin typeface="Times New Roman" panose="02020603050405020304" charset="0"/>
              </a:rPr>
              <a:t>肽聚糖</a:t>
            </a:r>
            <a:r>
              <a:rPr lang="en-US" altLang="zh-CN" sz="2400" b="1">
                <a:solidFill>
                  <a:schemeClr val="accent3">
                    <a:lumMod val="50000"/>
                  </a:schemeClr>
                </a:solidFill>
                <a:latin typeface="Times New Roman" panose="02020603050405020304" charset="0"/>
              </a:rPr>
              <a:t>)</a:t>
            </a:r>
            <a:r>
              <a:rPr lang="en-US" altLang="zh-CN" sz="2400">
                <a:solidFill>
                  <a:schemeClr val="accent3">
                    <a:lumMod val="50000"/>
                  </a:schemeClr>
                </a:solidFill>
                <a:latin typeface="Times New Roman" panose="02020603050405020304" charset="0"/>
              </a:rPr>
              <a:t>.</a:t>
            </a:r>
            <a:endParaRPr lang="en-US" altLang="zh-CN" sz="2400">
              <a:solidFill>
                <a:schemeClr val="accent3">
                  <a:lumMod val="50000"/>
                </a:schemeClr>
              </a:solidFill>
              <a:latin typeface="Times New Roman" panose="02020603050405020304" charset="0"/>
            </a:endParaRPr>
          </a:p>
          <a:p>
            <a:endParaRPr lang="en-US" altLang="zh-CN" sz="2400">
              <a:solidFill>
                <a:schemeClr val="accent3">
                  <a:lumMod val="50000"/>
                </a:schemeClr>
              </a:solidFill>
              <a:latin typeface="Times New Roman" panose="02020603050405020304" charset="0"/>
            </a:endParaRPr>
          </a:p>
          <a:p>
            <a:r>
              <a:rPr lang="en-US" altLang="zh-CN" sz="2400">
                <a:solidFill>
                  <a:schemeClr val="accent3">
                    <a:lumMod val="50000"/>
                  </a:schemeClr>
                </a:solidFill>
                <a:latin typeface="Times New Roman" panose="02020603050405020304" charset="0"/>
              </a:rPr>
              <a:t>    Have </a:t>
            </a:r>
            <a:r>
              <a:rPr lang="en-US" altLang="zh-CN" sz="2400" b="1">
                <a:solidFill>
                  <a:schemeClr val="accent3">
                    <a:lumMod val="50000"/>
                  </a:schemeClr>
                </a:solidFill>
                <a:latin typeface="Times New Roman" panose="02020603050405020304" charset="0"/>
              </a:rPr>
              <a:t>3 RNA polymerases(</a:t>
            </a:r>
            <a:r>
              <a:rPr lang="zh-CN" altLang="en-US" sz="2400" b="1">
                <a:solidFill>
                  <a:schemeClr val="accent3">
                    <a:lumMod val="50000"/>
                  </a:schemeClr>
                </a:solidFill>
                <a:latin typeface="Times New Roman" panose="02020603050405020304" charset="0"/>
              </a:rPr>
              <a:t>聚合酶</a:t>
            </a:r>
            <a:r>
              <a:rPr lang="en-US" altLang="zh-CN" sz="2400" b="1">
                <a:solidFill>
                  <a:schemeClr val="accent3">
                    <a:lumMod val="50000"/>
                  </a:schemeClr>
                </a:solidFill>
                <a:latin typeface="Times New Roman" panose="02020603050405020304" charset="0"/>
              </a:rPr>
              <a:t>)</a:t>
            </a:r>
            <a:r>
              <a:rPr lang="en-US" altLang="zh-CN" sz="2400">
                <a:solidFill>
                  <a:schemeClr val="accent3">
                    <a:lumMod val="50000"/>
                  </a:schemeClr>
                </a:solidFill>
                <a:latin typeface="Times New Roman" panose="02020603050405020304" charset="0"/>
              </a:rPr>
              <a:t> like Eucaryotes.</a:t>
            </a:r>
            <a:endParaRPr lang="en-US" altLang="zh-CN" sz="2400">
              <a:solidFill>
                <a:schemeClr val="accent3">
                  <a:lumMod val="50000"/>
                </a:schemeClr>
              </a:solidFill>
              <a:latin typeface="Times New Roman" panose="02020603050405020304" charset="0"/>
            </a:endParaRPr>
          </a:p>
          <a:p>
            <a:r>
              <a:rPr lang="en-US" altLang="zh-CN" sz="2400">
                <a:solidFill>
                  <a:schemeClr val="accent3">
                    <a:lumMod val="50000"/>
                  </a:schemeClr>
                </a:solidFill>
                <a:latin typeface="Times New Roman" panose="02020603050405020304" charset="0"/>
              </a:rPr>
              <a:t> </a:t>
            </a:r>
            <a:endParaRPr lang="en-US" altLang="zh-CN" sz="2400">
              <a:solidFill>
                <a:schemeClr val="accent3">
                  <a:lumMod val="50000"/>
                </a:schemeClr>
              </a:solidFill>
              <a:latin typeface="Times New Roman" panose="02020603050405020304" charset="0"/>
            </a:endParaRPr>
          </a:p>
          <a:p>
            <a:r>
              <a:rPr lang="en-US" altLang="zh-CN" sz="2400">
                <a:solidFill>
                  <a:schemeClr val="accent3">
                    <a:lumMod val="50000"/>
                  </a:schemeClr>
                </a:solidFill>
                <a:latin typeface="Times New Roman" panose="02020603050405020304" charset="0"/>
              </a:rPr>
              <a:t>    Genes and enzymes behave more like Eucaryotes.</a:t>
            </a:r>
            <a:endParaRPr lang="en-US" altLang="zh-CN" sz="2400">
              <a:solidFill>
                <a:schemeClr val="accent3">
                  <a:lumMod val="50000"/>
                </a:schemeClr>
              </a:solidFill>
              <a:latin typeface="Times New Roman" panose="02020603050405020304" charset="0"/>
            </a:endParaRPr>
          </a:p>
          <a:p>
            <a:endParaRPr lang="en-US" altLang="zh-CN" sz="2400">
              <a:solidFill>
                <a:schemeClr val="accent3">
                  <a:lumMod val="50000"/>
                </a:schemeClr>
              </a:solidFill>
              <a:latin typeface="Times New Roman" panose="02020603050405020304" charset="0"/>
            </a:endParaRPr>
          </a:p>
          <a:p>
            <a:r>
              <a:rPr lang="en-US" altLang="zh-CN" sz="2400">
                <a:solidFill>
                  <a:schemeClr val="accent3">
                    <a:lumMod val="50000"/>
                  </a:schemeClr>
                </a:solidFill>
                <a:latin typeface="Times New Roman" panose="02020603050405020304" charset="0"/>
              </a:rPr>
              <a:t>    </a:t>
            </a:r>
            <a:r>
              <a:rPr lang="en-US" altLang="zh-CN" sz="2400" b="1">
                <a:solidFill>
                  <a:schemeClr val="accent3">
                    <a:lumMod val="50000"/>
                  </a:schemeClr>
                </a:solidFill>
                <a:latin typeface="Times New Roman" panose="02020603050405020304" charset="0"/>
              </a:rPr>
              <a:t>Extremophile</a:t>
            </a:r>
            <a:r>
              <a:rPr lang="zh-CN" altLang="en-US" sz="2400" b="1">
                <a:solidFill>
                  <a:schemeClr val="accent3">
                    <a:lumMod val="50000"/>
                  </a:schemeClr>
                </a:solidFill>
                <a:latin typeface="Times New Roman" panose="02020603050405020304" charset="0"/>
              </a:rPr>
              <a:t>（嗜极生物）</a:t>
            </a:r>
            <a:endParaRPr lang="zh-CN" altLang="en-US" sz="2400" b="1">
              <a:solidFill>
                <a:schemeClr val="accent3">
                  <a:lumMod val="50000"/>
                </a:schemeClr>
              </a:solidFill>
              <a:latin typeface="Times New Roman" panose="02020603050405020304" charset="0"/>
            </a:endParaRPr>
          </a:p>
          <a:p>
            <a:endParaRPr lang="zh-CN" altLang="en-US" sz="2400" b="1">
              <a:solidFill>
                <a:schemeClr val="accent3">
                  <a:lumMod val="50000"/>
                </a:schemeClr>
              </a:solidFill>
              <a:latin typeface="Times New Roman" panose="02020603050405020304" charset="0"/>
            </a:endParaRPr>
          </a:p>
          <a:p>
            <a:endParaRPr lang="en-US" altLang="zh-CN" sz="2400">
              <a:latin typeface="Times New Roman" panose="02020603050405020304" charset="0"/>
            </a:endParaRPr>
          </a:p>
        </p:txBody>
      </p:sp>
      <p:sp>
        <p:nvSpPr>
          <p:cNvPr id="6" name="文本框 5"/>
          <p:cNvSpPr txBox="1"/>
          <p:nvPr/>
        </p:nvSpPr>
        <p:spPr>
          <a:xfrm>
            <a:off x="5897880" y="876300"/>
            <a:ext cx="5227320" cy="6004560"/>
          </a:xfrm>
          <a:prstGeom prst="rect">
            <a:avLst/>
          </a:prstGeom>
          <a:noFill/>
        </p:spPr>
        <p:txBody>
          <a:bodyPr wrap="square" rtlCol="0">
            <a:spAutoFit/>
          </a:bodyPr>
          <a:p>
            <a:r>
              <a:rPr lang="en-US" altLang="zh-CN" sz="4000">
                <a:solidFill>
                  <a:schemeClr val="accent3">
                    <a:lumMod val="50000"/>
                  </a:schemeClr>
                </a:solidFill>
              </a:rPr>
              <a:t>Bacteria</a:t>
            </a:r>
            <a:endParaRPr lang="en-US" altLang="zh-CN" sz="4000">
              <a:solidFill>
                <a:schemeClr val="accent3">
                  <a:lumMod val="50000"/>
                </a:schemeClr>
              </a:solidFill>
            </a:endParaRPr>
          </a:p>
          <a:p>
            <a:endParaRPr lang="en-US" altLang="zh-CN" sz="4000">
              <a:solidFill>
                <a:schemeClr val="accent3">
                  <a:lumMod val="50000"/>
                </a:schemeClr>
              </a:solidFill>
            </a:endParaRPr>
          </a:p>
          <a:p>
            <a:r>
              <a:rPr lang="en-US" altLang="zh-CN" sz="2400">
                <a:solidFill>
                  <a:schemeClr val="accent3">
                    <a:lumMod val="50000"/>
                  </a:schemeClr>
                </a:solidFill>
              </a:rPr>
              <a:t>   </a:t>
            </a:r>
            <a:r>
              <a:rPr lang="en-US" altLang="zh-CN" sz="2400">
                <a:solidFill>
                  <a:schemeClr val="accent3">
                    <a:lumMod val="50000"/>
                  </a:schemeClr>
                </a:solidFill>
                <a:latin typeface="Times New Roman" panose="02020603050405020304" charset="0"/>
              </a:rPr>
              <a:t>Cell membrane contains </a:t>
            </a:r>
            <a:r>
              <a:rPr lang="en-US" altLang="zh-CN" sz="2400" b="1">
                <a:solidFill>
                  <a:schemeClr val="accent3">
                    <a:lumMod val="50000"/>
                  </a:schemeClr>
                </a:solidFill>
                <a:latin typeface="Times New Roman" panose="02020603050405020304" charset="0"/>
              </a:rPr>
              <a:t>ester(</a:t>
            </a:r>
            <a:r>
              <a:rPr lang="zh-CN" altLang="en-US" sz="2400" b="1">
                <a:solidFill>
                  <a:schemeClr val="accent3">
                    <a:lumMod val="50000"/>
                  </a:schemeClr>
                </a:solidFill>
                <a:latin typeface="Times New Roman" panose="02020603050405020304" charset="0"/>
              </a:rPr>
              <a:t>酯</a:t>
            </a:r>
            <a:r>
              <a:rPr lang="en-US" altLang="zh-CN" sz="2400" b="1">
                <a:solidFill>
                  <a:schemeClr val="accent3">
                    <a:lumMod val="50000"/>
                  </a:schemeClr>
                </a:solidFill>
                <a:latin typeface="Times New Roman" panose="02020603050405020304" charset="0"/>
              </a:rPr>
              <a:t>) bonds</a:t>
            </a:r>
            <a:r>
              <a:rPr lang="en-US" altLang="zh-CN" sz="2400">
                <a:solidFill>
                  <a:schemeClr val="accent3">
                    <a:lumMod val="50000"/>
                  </a:schemeClr>
                </a:solidFill>
                <a:latin typeface="Times New Roman" panose="02020603050405020304" charset="0"/>
              </a:rPr>
              <a:t>.</a:t>
            </a:r>
            <a:endParaRPr lang="en-US" altLang="zh-CN" sz="2400">
              <a:solidFill>
                <a:schemeClr val="accent3">
                  <a:lumMod val="50000"/>
                </a:schemeClr>
              </a:solidFill>
              <a:latin typeface="Times New Roman" panose="02020603050405020304" charset="0"/>
            </a:endParaRPr>
          </a:p>
          <a:p>
            <a:endParaRPr lang="en-US" altLang="zh-CN" sz="2400">
              <a:solidFill>
                <a:schemeClr val="accent3">
                  <a:lumMod val="50000"/>
                </a:schemeClr>
              </a:solidFill>
              <a:latin typeface="Times New Roman" panose="02020603050405020304" charset="0"/>
            </a:endParaRPr>
          </a:p>
          <a:p>
            <a:r>
              <a:rPr lang="en-US" altLang="zh-CN" sz="2400">
                <a:solidFill>
                  <a:schemeClr val="accent3">
                    <a:lumMod val="50000"/>
                  </a:schemeClr>
                </a:solidFill>
                <a:latin typeface="Times New Roman" panose="02020603050405020304" charset="0"/>
              </a:rPr>
              <a:t>   Cell wall made of </a:t>
            </a:r>
            <a:r>
              <a:rPr lang="en-US" altLang="zh-CN" sz="2400" b="1">
                <a:solidFill>
                  <a:schemeClr val="accent3">
                    <a:lumMod val="50000"/>
                  </a:schemeClr>
                </a:solidFill>
                <a:latin typeface="Times New Roman" panose="02020603050405020304" charset="0"/>
              </a:rPr>
              <a:t>peptidoglycan</a:t>
            </a:r>
            <a:endParaRPr lang="en-US" altLang="zh-CN" sz="2400" b="1">
              <a:solidFill>
                <a:schemeClr val="accent3">
                  <a:lumMod val="50000"/>
                </a:schemeClr>
              </a:solidFill>
              <a:latin typeface="Times New Roman" panose="02020603050405020304" charset="0"/>
            </a:endParaRPr>
          </a:p>
          <a:p>
            <a:r>
              <a:rPr lang="en-US" altLang="zh-CN" sz="2400" b="1">
                <a:solidFill>
                  <a:schemeClr val="accent3">
                    <a:lumMod val="50000"/>
                  </a:schemeClr>
                </a:solidFill>
                <a:latin typeface="Times New Roman" panose="02020603050405020304" charset="0"/>
              </a:rPr>
              <a:t>(</a:t>
            </a:r>
            <a:r>
              <a:rPr lang="zh-CN" altLang="en-US" sz="2400" b="1">
                <a:solidFill>
                  <a:schemeClr val="accent3">
                    <a:lumMod val="50000"/>
                  </a:schemeClr>
                </a:solidFill>
                <a:latin typeface="Times New Roman" panose="02020603050405020304" charset="0"/>
              </a:rPr>
              <a:t>肽聚糖</a:t>
            </a:r>
            <a:r>
              <a:rPr lang="en-US" altLang="zh-CN" sz="2400" b="1">
                <a:solidFill>
                  <a:schemeClr val="accent3">
                    <a:lumMod val="50000"/>
                  </a:schemeClr>
                </a:solidFill>
                <a:latin typeface="Times New Roman" panose="02020603050405020304" charset="0"/>
              </a:rPr>
              <a:t>).</a:t>
            </a:r>
            <a:endParaRPr lang="en-US" altLang="zh-CN" sz="2400" b="1">
              <a:solidFill>
                <a:schemeClr val="accent3">
                  <a:lumMod val="50000"/>
                </a:schemeClr>
              </a:solidFill>
              <a:latin typeface="Times New Roman" panose="02020603050405020304" charset="0"/>
            </a:endParaRPr>
          </a:p>
          <a:p>
            <a:endParaRPr lang="en-US" altLang="zh-CN" sz="2400" b="1">
              <a:solidFill>
                <a:schemeClr val="accent3">
                  <a:lumMod val="50000"/>
                </a:schemeClr>
              </a:solidFill>
              <a:latin typeface="Times New Roman" panose="02020603050405020304" charset="0"/>
            </a:endParaRPr>
          </a:p>
          <a:p>
            <a:r>
              <a:rPr lang="en-US" altLang="zh-CN" sz="2400">
                <a:solidFill>
                  <a:schemeClr val="accent3">
                    <a:lumMod val="50000"/>
                  </a:schemeClr>
                </a:solidFill>
                <a:latin typeface="Times New Roman" panose="02020603050405020304" charset="0"/>
              </a:rPr>
              <a:t>    Have only </a:t>
            </a:r>
            <a:r>
              <a:rPr lang="en-US" altLang="zh-CN" sz="2400" b="1">
                <a:solidFill>
                  <a:schemeClr val="accent3">
                    <a:lumMod val="50000"/>
                  </a:schemeClr>
                </a:solidFill>
                <a:latin typeface="Times New Roman" panose="02020603050405020304" charset="0"/>
              </a:rPr>
              <a:t>1 RNA polymerase(</a:t>
            </a:r>
            <a:r>
              <a:rPr lang="zh-CN" altLang="en-US" sz="2400" b="1">
                <a:solidFill>
                  <a:schemeClr val="accent3">
                    <a:lumMod val="50000"/>
                  </a:schemeClr>
                </a:solidFill>
                <a:latin typeface="Times New Roman" panose="02020603050405020304" charset="0"/>
              </a:rPr>
              <a:t>聚合酶</a:t>
            </a:r>
            <a:r>
              <a:rPr lang="en-US" altLang="zh-CN" sz="2400" b="1">
                <a:solidFill>
                  <a:schemeClr val="accent3">
                    <a:lumMod val="50000"/>
                  </a:schemeClr>
                </a:solidFill>
                <a:latin typeface="Times New Roman" panose="02020603050405020304" charset="0"/>
              </a:rPr>
              <a:t>)</a:t>
            </a:r>
            <a:r>
              <a:rPr lang="en-US" altLang="zh-CN" sz="2400">
                <a:solidFill>
                  <a:schemeClr val="accent3">
                    <a:lumMod val="50000"/>
                  </a:schemeClr>
                </a:solidFill>
                <a:latin typeface="Times New Roman" panose="02020603050405020304" charset="0"/>
              </a:rPr>
              <a:t>.</a:t>
            </a:r>
            <a:endParaRPr lang="en-US" altLang="zh-CN" sz="2400">
              <a:solidFill>
                <a:schemeClr val="accent3">
                  <a:lumMod val="50000"/>
                </a:schemeClr>
              </a:solidFill>
              <a:latin typeface="Times New Roman" panose="02020603050405020304" charset="0"/>
            </a:endParaRPr>
          </a:p>
          <a:p>
            <a:endParaRPr lang="en-US" altLang="zh-CN" sz="2400">
              <a:solidFill>
                <a:schemeClr val="accent3">
                  <a:lumMod val="50000"/>
                </a:schemeClr>
              </a:solidFill>
              <a:latin typeface="Times New Roman" panose="02020603050405020304" charset="0"/>
            </a:endParaRPr>
          </a:p>
          <a:p>
            <a:endParaRPr lang="en-US" altLang="zh-CN" sz="2400">
              <a:solidFill>
                <a:schemeClr val="accent3">
                  <a:lumMod val="50000"/>
                </a:schemeClr>
              </a:solidFill>
              <a:latin typeface="Times New Roman" panose="02020603050405020304" charset="0"/>
            </a:endParaRPr>
          </a:p>
          <a:p>
            <a:r>
              <a:rPr lang="en-US" altLang="zh-CN" sz="2400">
                <a:solidFill>
                  <a:schemeClr val="accent3">
                    <a:lumMod val="50000"/>
                  </a:schemeClr>
                </a:solidFill>
                <a:latin typeface="Times New Roman" panose="02020603050405020304" charset="0"/>
              </a:rPr>
              <a:t>    React to antibiotics in a different way than archaeas do.</a:t>
            </a:r>
            <a:endParaRPr lang="en-US" altLang="zh-CN" sz="2400">
              <a:solidFill>
                <a:schemeClr val="accent3">
                  <a:lumMod val="50000"/>
                </a:schemeClr>
              </a:solidFill>
              <a:latin typeface="Times New Roman" panose="02020603050405020304" charset="0"/>
            </a:endParaRPr>
          </a:p>
          <a:p>
            <a:r>
              <a:rPr lang="en-US" altLang="zh-CN">
                <a:solidFill>
                  <a:schemeClr val="accent3">
                    <a:lumMod val="50000"/>
                  </a:schemeClr>
                </a:solidFill>
                <a:latin typeface="Times New Roman" panose="02020603050405020304" charset="0"/>
              </a:rPr>
              <a:t>  </a:t>
            </a:r>
            <a:endParaRPr lang="en-US" altLang="zh-CN">
              <a:solidFill>
                <a:schemeClr val="accent3">
                  <a:lumMod val="50000"/>
                </a:schemeClr>
              </a:solidFill>
              <a:latin typeface="Times New Roman" panose="02020603050405020304" charset="0"/>
            </a:endParaRPr>
          </a:p>
          <a:p>
            <a:r>
              <a:rPr lang="en-US" altLang="zh-CN"/>
              <a:t>  </a:t>
            </a:r>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quarter" idx="13"/>
          </p:nvPr>
        </p:nvSpPr>
        <p:spPr/>
        <p:txBody>
          <a:bodyPr/>
          <a:p>
            <a:endParaRPr lang="en-US" altLang="zh-CN" sz="3200">
              <a:latin typeface="Times New Roman" panose="02020603050405020304" charset="0"/>
            </a:endParaRPr>
          </a:p>
          <a:p>
            <a:endParaRPr lang="en-US" altLang="zh-CN" sz="3200">
              <a:latin typeface="Times New Roman" panose="02020603050405020304" charset="0"/>
            </a:endParaRPr>
          </a:p>
          <a:p>
            <a:r>
              <a:rPr lang="en-US" altLang="zh-CN" sz="3600">
                <a:solidFill>
                  <a:schemeClr val="accent3">
                    <a:lumMod val="50000"/>
                  </a:schemeClr>
                </a:solidFill>
                <a:latin typeface="Times New Roman" panose="02020603050405020304" charset="0"/>
              </a:rPr>
              <a:t>And the huge finding is...</a:t>
            </a:r>
            <a:endParaRPr lang="en-US" altLang="zh-CN" sz="3600">
              <a:solidFill>
                <a:schemeClr val="accent3">
                  <a:lumMod val="50000"/>
                </a:schemeClr>
              </a:solidFill>
              <a:latin typeface="Times New Roman" panose="02020603050405020304" charset="0"/>
            </a:endParaRPr>
          </a:p>
          <a:p>
            <a:pPr marL="0" indent="0">
              <a:buNone/>
            </a:pPr>
            <a:r>
              <a:rPr lang="en-US" altLang="zh-CN" sz="3600">
                <a:solidFill>
                  <a:schemeClr val="accent3">
                    <a:lumMod val="50000"/>
                  </a:schemeClr>
                </a:solidFill>
                <a:latin typeface="Times New Roman" panose="02020603050405020304" charset="0"/>
              </a:rPr>
              <a:t>	</a:t>
            </a:r>
            <a:endParaRPr lang="en-US" altLang="zh-CN" sz="3600">
              <a:solidFill>
                <a:schemeClr val="accent3">
                  <a:lumMod val="50000"/>
                </a:schemeClr>
              </a:solidFill>
              <a:latin typeface="Times New Roman" panose="02020603050405020304" charset="0"/>
            </a:endParaRPr>
          </a:p>
          <a:p>
            <a:pPr marL="0" indent="0">
              <a:buNone/>
            </a:pPr>
            <a:r>
              <a:rPr lang="en-US" altLang="zh-CN" sz="3600">
                <a:solidFill>
                  <a:schemeClr val="accent3">
                    <a:lumMod val="50000"/>
                  </a:schemeClr>
                </a:solidFill>
                <a:latin typeface="Times New Roman" panose="02020603050405020304" charset="0"/>
              </a:rPr>
              <a:t>	''Bacteria and Archaea, which used to be grouped in </a:t>
            </a:r>
            <a:r>
              <a:rPr lang="en-US" altLang="zh-CN" sz="3600" i="1">
                <a:solidFill>
                  <a:schemeClr val="accent3">
                    <a:lumMod val="50000"/>
                  </a:schemeClr>
                </a:solidFill>
                <a:latin typeface="Times New Roman" panose="02020603050405020304" charset="0"/>
              </a:rPr>
              <a:t>prokaryote</a:t>
            </a:r>
            <a:r>
              <a:rPr lang="en-US" altLang="zh-CN" sz="3600">
                <a:solidFill>
                  <a:schemeClr val="accent3">
                    <a:lumMod val="50000"/>
                  </a:schemeClr>
                </a:solidFill>
                <a:latin typeface="Times New Roman" panose="02020603050405020304" charset="0"/>
              </a:rPr>
              <a:t>, are two distinct taxa!''  P 42.</a:t>
            </a:r>
            <a:endParaRPr lang="en-US" altLang="zh-CN" sz="3600">
              <a:solidFill>
                <a:schemeClr val="accent3">
                  <a:lumMod val="50000"/>
                </a:schemeClr>
              </a:solidFill>
              <a:latin typeface="Times New Roman" panose="02020603050405020304" charset="0"/>
            </a:endParaRPr>
          </a:p>
          <a:p>
            <a:pPr marL="0" indent="0">
              <a:buNone/>
            </a:pPr>
            <a:r>
              <a:rPr lang="en-US" altLang="zh-CN" sz="3600">
                <a:solidFill>
                  <a:schemeClr val="accent3">
                    <a:lumMod val="50000"/>
                  </a:schemeClr>
                </a:solidFill>
                <a:latin typeface="Times New Roman" panose="02020603050405020304" charset="0"/>
              </a:rPr>
              <a:t>	 In fact, archaea differs from bacteria as much as humans do, in terms of their biochemistry and genetic structure.</a:t>
            </a:r>
            <a:endParaRPr lang="en-US" altLang="zh-CN" sz="3600">
              <a:solidFill>
                <a:schemeClr val="accent3">
                  <a:lumMod val="50000"/>
                </a:schemeClr>
              </a:solidFill>
              <a:latin typeface="Times New Roman" panose="0202060305040502030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endParaRPr lang="zh-CN" altLang="en-US"/>
          </a:p>
        </p:txBody>
      </p:sp>
      <p:sp>
        <p:nvSpPr>
          <p:cNvPr id="8" name="内容占位符 7"/>
          <p:cNvSpPr>
            <a:spLocks noGrp="1"/>
          </p:cNvSpPr>
          <p:nvPr>
            <p:ph sz="half" idx="2"/>
          </p:nvPr>
        </p:nvSpPr>
        <p:spPr/>
        <p:txBody>
          <a:bodyPr/>
          <a:p>
            <a:endParaRPr lang="zh-CN" altLang="en-US"/>
          </a:p>
        </p:txBody>
      </p:sp>
      <p:sp>
        <p:nvSpPr>
          <p:cNvPr id="10" name="文本框 9"/>
          <p:cNvSpPr txBox="1"/>
          <p:nvPr/>
        </p:nvSpPr>
        <p:spPr>
          <a:xfrm>
            <a:off x="7364730" y="5735955"/>
            <a:ext cx="4175760" cy="365760"/>
          </a:xfrm>
          <a:prstGeom prst="rect">
            <a:avLst/>
          </a:prstGeom>
          <a:noFill/>
        </p:spPr>
        <p:txBody>
          <a:bodyPr wrap="square" rtlCol="0">
            <a:spAutoFit/>
          </a:bodyPr>
          <a:p>
            <a:r>
              <a:rPr lang="zh-CN" altLang="en-US"/>
              <a:t>病毒</a:t>
            </a:r>
            <a:endParaRPr lang="zh-CN" altLang="en-US"/>
          </a:p>
        </p:txBody>
      </p:sp>
      <p:pic>
        <p:nvPicPr>
          <p:cNvPr id="3" name="内容占位符 2" descr="分类图"/>
          <p:cNvPicPr>
            <a:picLocks noChangeAspect="1"/>
          </p:cNvPicPr>
          <p:nvPr>
            <p:ph sz="half" idx="1"/>
          </p:nvPr>
        </p:nvPicPr>
        <p:blipFill>
          <a:blip r:embed="rId1"/>
          <a:stretch>
            <a:fillRect/>
          </a:stretch>
        </p:blipFill>
        <p:spPr>
          <a:xfrm>
            <a:off x="316865" y="240030"/>
            <a:ext cx="11558905" cy="637730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normAutofit fontScale="90000"/>
          </a:bodyPr>
          <a:p>
            <a:r>
              <a:rPr lang="en-US" altLang="zh-CN"/>
              <a:t>The Establishment of Chapter 6</a:t>
            </a:r>
            <a:endParaRPr lang="en-US" altLang="zh-CN"/>
          </a:p>
        </p:txBody>
      </p:sp>
      <p:sp>
        <p:nvSpPr>
          <p:cNvPr id="6" name="文本占位符 5"/>
          <p:cNvSpPr>
            <a:spLocks noGrp="1"/>
          </p:cNvSpPr>
          <p:nvPr>
            <p:ph type="body" idx="1"/>
          </p:nvPr>
        </p:nvSpPr>
        <p:spPr>
          <a:xfrm>
            <a:off x="4293235" y="4789805"/>
            <a:ext cx="7197090" cy="913130"/>
          </a:xfrm>
        </p:spPr>
        <p:txBody>
          <a:bodyPr>
            <a:normAutofit/>
          </a:bodyPr>
          <a:p>
            <a:r>
              <a:rPr lang="en-US" altLang="zh-CN" sz="2800"/>
              <a:t>--Growing importance of acellular microbes</a:t>
            </a:r>
            <a:endParaRPr lang="en-US" altLang="zh-CN" sz="2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126711" y="1062332"/>
            <a:ext cx="4966917" cy="690934"/>
            <a:chOff x="1126711" y="884532"/>
            <a:chExt cx="4966917" cy="690934"/>
          </a:xfrm>
        </p:grpSpPr>
        <p:grpSp>
          <p:nvGrpSpPr>
            <p:cNvPr id="5" name="组合 4"/>
            <p:cNvGrpSpPr/>
            <p:nvPr/>
          </p:nvGrpSpPr>
          <p:grpSpPr>
            <a:xfrm>
              <a:off x="1126711" y="884532"/>
              <a:ext cx="834477" cy="609413"/>
              <a:chOff x="1126711" y="884532"/>
              <a:chExt cx="834477" cy="609413"/>
            </a:xfrm>
          </p:grpSpPr>
          <p:sp>
            <p:nvSpPr>
              <p:cNvPr id="142" name="文本框 141"/>
              <p:cNvSpPr txBox="1"/>
              <p:nvPr>
                <p:custDataLst>
                  <p:tags r:id="rId2"/>
                </p:custDataLst>
              </p:nvPr>
            </p:nvSpPr>
            <p:spPr>
              <a:xfrm>
                <a:off x="1438872" y="1079372"/>
                <a:ext cx="400580" cy="369332"/>
              </a:xfrm>
              <a:prstGeom prst="rect">
                <a:avLst/>
              </a:prstGeom>
              <a:noFill/>
            </p:spPr>
            <p:txBody>
              <a:bodyPr wrap="square" rtlCol="0">
                <a:spAutoFit/>
              </a:bodyPr>
              <a:lstStyle/>
              <a:p>
                <a:r>
                  <a:rPr lang="en-US" altLang="zh-CN" b="1" dirty="0" smtClean="0"/>
                  <a:t>1</a:t>
                </a:r>
                <a:endParaRPr lang="zh-CN" altLang="en-US" b="1" dirty="0"/>
              </a:p>
            </p:txBody>
          </p:sp>
          <p:grpSp>
            <p:nvGrpSpPr>
              <p:cNvPr id="90" name="组合 89"/>
              <p:cNvGrpSpPr/>
              <p:nvPr/>
            </p:nvGrpSpPr>
            <p:grpSpPr>
              <a:xfrm rot="1803858">
                <a:off x="1126711" y="884532"/>
                <a:ext cx="834477" cy="609413"/>
                <a:chOff x="6143021" y="-463778"/>
                <a:chExt cx="7177967" cy="5012462"/>
              </a:xfrm>
            </p:grpSpPr>
            <p:cxnSp>
              <p:nvCxnSpPr>
                <p:cNvPr id="92" name="直接连接符 91"/>
                <p:cNvCxnSpPr/>
                <p:nvPr>
                  <p:custDataLst>
                    <p:tags r:id="rId3"/>
                  </p:custDataLst>
                </p:nvPr>
              </p:nvCxnSpPr>
              <p:spPr>
                <a:xfrm rot="706330" flipV="1">
                  <a:off x="7111594" y="3457085"/>
                  <a:ext cx="2651700" cy="157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4"/>
                  </p:custDataLst>
                </p:nvPr>
              </p:nvCxnSpPr>
              <p:spPr>
                <a:xfrm rot="706330" flipH="1">
                  <a:off x="6437278" y="502987"/>
                  <a:ext cx="1610662" cy="49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5"/>
                  </p:custDataLst>
                </p:nvPr>
              </p:nvCxnSpPr>
              <p:spPr>
                <a:xfrm rot="706330">
                  <a:off x="6143021" y="1196585"/>
                  <a:ext cx="3869519" cy="21606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6"/>
                  </p:custDataLst>
                </p:nvPr>
              </p:nvCxnSpPr>
              <p:spPr>
                <a:xfrm rot="706330" flipH="1">
                  <a:off x="7405851" y="602842"/>
                  <a:ext cx="392844" cy="28088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7"/>
                  </p:custDataLst>
                </p:nvPr>
              </p:nvCxnSpPr>
              <p:spPr>
                <a:xfrm rot="706330">
                  <a:off x="7992683" y="744341"/>
                  <a:ext cx="785690" cy="7856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8"/>
                  </p:custDataLst>
                </p:nvPr>
              </p:nvCxnSpPr>
              <p:spPr>
                <a:xfrm rot="706330" flipH="1">
                  <a:off x="8416858" y="1573762"/>
                  <a:ext cx="176781" cy="9624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9"/>
                  </p:custDataLst>
                </p:nvPr>
              </p:nvCxnSpPr>
              <p:spPr>
                <a:xfrm rot="706330" flipH="1">
                  <a:off x="7221117" y="2394732"/>
                  <a:ext cx="1001753" cy="10606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10"/>
                  </p:custDataLst>
                </p:nvPr>
              </p:nvCxnSpPr>
              <p:spPr>
                <a:xfrm rot="706330" flipV="1">
                  <a:off x="7171190" y="2879021"/>
                  <a:ext cx="1748158" cy="6481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11"/>
                  </p:custDataLst>
                </p:nvPr>
              </p:nvCxnSpPr>
              <p:spPr>
                <a:xfrm rot="14831886" flipH="1" flipV="1">
                  <a:off x="8137169" y="-296318"/>
                  <a:ext cx="583201" cy="10229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12"/>
                  </p:custDataLst>
                </p:nvPr>
              </p:nvCxnSpPr>
              <p:spPr>
                <a:xfrm rot="14831886" flipH="1" flipV="1">
                  <a:off x="8449295" y="127049"/>
                  <a:ext cx="915047" cy="1179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13"/>
                  </p:custDataLst>
                </p:nvPr>
              </p:nvCxnSpPr>
              <p:spPr>
                <a:xfrm rot="706330">
                  <a:off x="8501547" y="1754012"/>
                  <a:ext cx="1453525" cy="18463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14"/>
                  </p:custDataLst>
                </p:nvPr>
              </p:nvCxnSpPr>
              <p:spPr>
                <a:xfrm rot="706330" flipH="1">
                  <a:off x="8810036" y="608090"/>
                  <a:ext cx="127675" cy="1041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15"/>
                  </p:custDataLst>
                </p:nvPr>
              </p:nvCxnSpPr>
              <p:spPr>
                <a:xfrm rot="14831886" flipH="1">
                  <a:off x="8945571" y="-399261"/>
                  <a:ext cx="1199335" cy="1070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custDataLst>
                    <p:tags r:id="rId16"/>
                  </p:custDataLst>
                </p:nvPr>
              </p:nvCxnSpPr>
              <p:spPr>
                <a:xfrm rot="706330" flipV="1">
                  <a:off x="9065677" y="390688"/>
                  <a:ext cx="1207996" cy="3854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17"/>
                  </p:custDataLst>
                </p:nvPr>
              </p:nvCxnSpPr>
              <p:spPr>
                <a:xfrm rot="706330">
                  <a:off x="10243966" y="650852"/>
                  <a:ext cx="1158893" cy="5868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custDataLst>
                    <p:tags r:id="rId18"/>
                  </p:custDataLst>
                </p:nvPr>
              </p:nvCxnSpPr>
              <p:spPr>
                <a:xfrm rot="14831886" flipV="1">
                  <a:off x="10877664" y="-339840"/>
                  <a:ext cx="129868" cy="13430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custDataLst>
                    <p:tags r:id="rId19"/>
                  </p:custDataLst>
                </p:nvPr>
              </p:nvCxnSpPr>
              <p:spPr>
                <a:xfrm rot="706330">
                  <a:off x="11211592" y="600837"/>
                  <a:ext cx="196424" cy="7365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custDataLst>
                    <p:tags r:id="rId20"/>
                  </p:custDataLst>
                </p:nvPr>
              </p:nvCxnSpPr>
              <p:spPr>
                <a:xfrm rot="706330" flipV="1">
                  <a:off x="11337825" y="112975"/>
                  <a:ext cx="196424" cy="500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custDataLst>
                    <p:tags r:id="rId21"/>
                  </p:custDataLst>
                </p:nvPr>
              </p:nvCxnSpPr>
              <p:spPr>
                <a:xfrm rot="706330">
                  <a:off x="9695623" y="3996860"/>
                  <a:ext cx="2651700" cy="2737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custDataLst>
                    <p:tags r:id="rId22"/>
                  </p:custDataLst>
                </p:nvPr>
              </p:nvCxnSpPr>
              <p:spPr>
                <a:xfrm rot="706330" flipV="1">
                  <a:off x="9795844" y="3298499"/>
                  <a:ext cx="1826728" cy="623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custDataLst>
                    <p:tags r:id="rId23"/>
                  </p:custDataLst>
                </p:nvPr>
              </p:nvCxnSpPr>
              <p:spPr>
                <a:xfrm rot="706330">
                  <a:off x="11557917" y="3565209"/>
                  <a:ext cx="834793" cy="888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custDataLst>
                    <p:tags r:id="rId24"/>
                  </p:custDataLst>
                </p:nvPr>
              </p:nvCxnSpPr>
              <p:spPr>
                <a:xfrm rot="706330" flipH="1">
                  <a:off x="11782482" y="2284377"/>
                  <a:ext cx="284812" cy="1238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custDataLst>
                    <p:tags r:id="rId25"/>
                  </p:custDataLst>
                </p:nvPr>
              </p:nvCxnSpPr>
              <p:spPr>
                <a:xfrm rot="706330">
                  <a:off x="12043833" y="2369033"/>
                  <a:ext cx="574535" cy="1238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custDataLst>
                    <p:tags r:id="rId26"/>
                  </p:custDataLst>
                </p:nvPr>
              </p:nvCxnSpPr>
              <p:spPr>
                <a:xfrm rot="706330">
                  <a:off x="11659076" y="3568056"/>
                  <a:ext cx="834793" cy="8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custDataLst>
                    <p:tags r:id="rId27"/>
                  </p:custDataLst>
                </p:nvPr>
              </p:nvCxnSpPr>
              <p:spPr>
                <a:xfrm rot="706330" flipH="1">
                  <a:off x="12382951" y="3651278"/>
                  <a:ext cx="9821" cy="8974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custDataLst>
                    <p:tags r:id="rId28"/>
                  </p:custDataLst>
                </p:nvPr>
              </p:nvCxnSpPr>
              <p:spPr>
                <a:xfrm rot="706330">
                  <a:off x="11255823" y="1447786"/>
                  <a:ext cx="1011574" cy="7721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custDataLst>
                    <p:tags r:id="rId29"/>
                  </p:custDataLst>
                </p:nvPr>
              </p:nvCxnSpPr>
              <p:spPr>
                <a:xfrm rot="706330">
                  <a:off x="11276725" y="791827"/>
                  <a:ext cx="1964223" cy="1043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custDataLst>
                    <p:tags r:id="rId30"/>
                  </p:custDataLst>
                </p:nvPr>
              </p:nvCxnSpPr>
              <p:spPr>
                <a:xfrm rot="706330" flipV="1">
                  <a:off x="11386224" y="916055"/>
                  <a:ext cx="1777623" cy="615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custDataLst>
                    <p:tags r:id="rId31"/>
                  </p:custDataLst>
                </p:nvPr>
              </p:nvCxnSpPr>
              <p:spPr>
                <a:xfrm rot="706330">
                  <a:off x="11513901" y="301252"/>
                  <a:ext cx="1807087" cy="6224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custDataLst>
                    <p:tags r:id="rId32"/>
                  </p:custDataLst>
                </p:nvPr>
              </p:nvCxnSpPr>
              <p:spPr>
                <a:xfrm rot="706330" flipH="1">
                  <a:off x="12346384" y="1006449"/>
                  <a:ext cx="726766" cy="14130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椭圆 130"/>
                <p:cNvSpPr/>
                <p:nvPr>
                  <p:custDataLst>
                    <p:tags r:id="rId33"/>
                  </p:custDataLst>
                </p:nvPr>
              </p:nvSpPr>
              <p:spPr>
                <a:xfrm>
                  <a:off x="7044822" y="3292010"/>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2" name="椭圆 131"/>
                <p:cNvSpPr/>
                <p:nvPr>
                  <p:custDataLst>
                    <p:tags r:id="rId34"/>
                  </p:custDataLst>
                </p:nvPr>
              </p:nvSpPr>
              <p:spPr>
                <a:xfrm>
                  <a:off x="8017735" y="634313"/>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custDataLst>
                    <p:tags r:id="rId35"/>
                  </p:custDataLst>
                </p:nvPr>
              </p:nvSpPr>
              <p:spPr>
                <a:xfrm>
                  <a:off x="8639866" y="1548222"/>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custDataLst>
                    <p:tags r:id="rId36"/>
                  </p:custDataLst>
                </p:nvPr>
              </p:nvSpPr>
              <p:spPr>
                <a:xfrm>
                  <a:off x="10236352" y="431823"/>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custDataLst>
                    <p:tags r:id="rId37"/>
                  </p:custDataLst>
                </p:nvPr>
              </p:nvSpPr>
              <p:spPr>
                <a:xfrm>
                  <a:off x="9714959" y="3641464"/>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椭圆 136"/>
                <p:cNvSpPr/>
                <p:nvPr>
                  <p:custDataLst>
                    <p:tags r:id="rId38"/>
                  </p:custDataLst>
                </p:nvPr>
              </p:nvSpPr>
              <p:spPr>
                <a:xfrm>
                  <a:off x="11601665" y="3408858"/>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 name="椭圆 137"/>
                <p:cNvSpPr/>
                <p:nvPr>
                  <p:custDataLst>
                    <p:tags r:id="rId39"/>
                  </p:custDataLst>
                </p:nvPr>
              </p:nvSpPr>
              <p:spPr>
                <a:xfrm>
                  <a:off x="11241704" y="1289544"/>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custDataLst>
                    <p:tags r:id="rId40"/>
                  </p:custDataLst>
                </p:nvPr>
              </p:nvSpPr>
              <p:spPr>
                <a:xfrm>
                  <a:off x="6349175" y="770170"/>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0" name="椭圆 139"/>
                <p:cNvSpPr/>
                <p:nvPr>
                  <p:custDataLst>
                    <p:tags r:id="rId41"/>
                  </p:custDataLst>
                </p:nvPr>
              </p:nvSpPr>
              <p:spPr>
                <a:xfrm>
                  <a:off x="8970968" y="574277"/>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220" name="矩形 2"/>
            <p:cNvSpPr>
              <a:spLocks noChangeArrowheads="1"/>
            </p:cNvSpPr>
            <p:nvPr>
              <p:custDataLst>
                <p:tags r:id="rId42"/>
              </p:custDataLst>
            </p:nvPr>
          </p:nvSpPr>
          <p:spPr bwMode="auto">
            <a:xfrm>
              <a:off x="2194584" y="1113801"/>
              <a:ext cx="38990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a:latin typeface="+mn-lt"/>
                  <a:ea typeface="+mn-ea"/>
                  <a:sym typeface="+mn-lt"/>
                </a:rPr>
                <a:t>Virus </a:t>
              </a:r>
              <a:r>
                <a:rPr lang="zh-CN" altLang="en-US" sz="2400" b="1" dirty="0">
                  <a:latin typeface="+mn-lt"/>
                  <a:ea typeface="+mn-ea"/>
                  <a:sym typeface="+mn-lt"/>
                </a:rPr>
                <a:t>病毒</a:t>
              </a:r>
              <a:endParaRPr lang="zh-CN" altLang="en-US" sz="2400" b="1" dirty="0">
                <a:latin typeface="+mn-lt"/>
                <a:ea typeface="+mn-ea"/>
                <a:sym typeface="+mn-lt"/>
              </a:endParaRPr>
            </a:p>
          </p:txBody>
        </p:sp>
      </p:grpSp>
      <p:sp>
        <p:nvSpPr>
          <p:cNvPr id="222" name="文本框 221"/>
          <p:cNvSpPr txBox="1"/>
          <p:nvPr>
            <p:custDataLst>
              <p:tags r:id="rId43"/>
            </p:custDataLst>
          </p:nvPr>
        </p:nvSpPr>
        <p:spPr>
          <a:xfrm>
            <a:off x="174847" y="118621"/>
            <a:ext cx="2012043" cy="584775"/>
          </a:xfrm>
          <a:prstGeom prst="rect">
            <a:avLst/>
          </a:prstGeom>
          <a:noFill/>
        </p:spPr>
        <p:txBody>
          <a:bodyPr wrap="square" rtlCol="0">
            <a:normAutofit/>
          </a:bodyPr>
          <a:lstStyle/>
          <a:p>
            <a:r>
              <a:rPr lang="en-US" altLang="zh-CN" sz="3200" b="1" smtClean="0">
                <a:latin typeface="+mj-lt"/>
                <a:ea typeface="+mj-ea"/>
                <a:cs typeface="+mj-cs"/>
              </a:rPr>
              <a:t>Content</a:t>
            </a:r>
            <a:endParaRPr lang="en-US" altLang="zh-CN" sz="3200" b="1" smtClean="0">
              <a:latin typeface="+mj-lt"/>
              <a:ea typeface="+mj-ea"/>
              <a:cs typeface="+mj-cs"/>
            </a:endParaRPr>
          </a:p>
        </p:txBody>
      </p:sp>
      <p:grpSp>
        <p:nvGrpSpPr>
          <p:cNvPr id="3" name="组合 2"/>
          <p:cNvGrpSpPr/>
          <p:nvPr>
            <p:custDataLst>
              <p:tags r:id="rId44"/>
            </p:custDataLst>
          </p:nvPr>
        </p:nvGrpSpPr>
        <p:grpSpPr>
          <a:xfrm>
            <a:off x="6472581" y="-13268"/>
            <a:ext cx="5782919" cy="4491535"/>
            <a:chOff x="6472581" y="-13268"/>
            <a:chExt cx="5782919" cy="4491535"/>
          </a:xfrm>
        </p:grpSpPr>
        <p:cxnSp>
          <p:nvCxnSpPr>
            <p:cNvPr id="46" name="直接连接符 45"/>
            <p:cNvCxnSpPr/>
            <p:nvPr>
              <p:custDataLst>
                <p:tags r:id="rId45"/>
              </p:custDataLst>
            </p:nvPr>
          </p:nvCxnSpPr>
          <p:spPr>
            <a:xfrm>
              <a:off x="6472581" y="0"/>
              <a:ext cx="840176" cy="34801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46"/>
              </p:custDataLst>
            </p:nvPr>
          </p:nvCxnSpPr>
          <p:spPr>
            <a:xfrm rot="706330" flipV="1">
              <a:off x="7381787" y="3582237"/>
              <a:ext cx="2081302" cy="1289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47"/>
              </p:custDataLst>
            </p:nvPr>
          </p:nvCxnSpPr>
          <p:spPr>
            <a:xfrm>
              <a:off x="6965590" y="2284"/>
              <a:ext cx="1172614" cy="12876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48"/>
              </p:custDataLst>
            </p:nvPr>
          </p:nvCxnSpPr>
          <p:spPr>
            <a:xfrm rot="706330" flipH="1">
              <a:off x="6852521" y="1157392"/>
              <a:ext cx="1264198" cy="4030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custDataLst>
                <p:tags r:id="rId49"/>
              </p:custDataLst>
            </p:nvPr>
          </p:nvCxnSpPr>
          <p:spPr>
            <a:xfrm rot="706330">
              <a:off x="6621561" y="1726726"/>
              <a:ext cx="3037160" cy="1773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50"/>
              </p:custDataLst>
            </p:nvPr>
          </p:nvCxnSpPr>
          <p:spPr>
            <a:xfrm rot="706330" flipH="1">
              <a:off x="7612748" y="1239357"/>
              <a:ext cx="308341" cy="23056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51"/>
              </p:custDataLst>
            </p:nvPr>
          </p:nvCxnSpPr>
          <p:spPr>
            <a:xfrm rot="706330">
              <a:off x="8073348" y="1355505"/>
              <a:ext cx="616683" cy="644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52"/>
              </p:custDataLst>
            </p:nvPr>
          </p:nvCxnSpPr>
          <p:spPr>
            <a:xfrm rot="706330" flipH="1">
              <a:off x="8406281" y="2036328"/>
              <a:ext cx="138754" cy="7900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53"/>
              </p:custDataLst>
            </p:nvPr>
          </p:nvCxnSpPr>
          <p:spPr>
            <a:xfrm rot="706330" flipH="1">
              <a:off x="7467751" y="2710214"/>
              <a:ext cx="786269" cy="870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54"/>
              </p:custDataLst>
            </p:nvPr>
          </p:nvCxnSpPr>
          <p:spPr>
            <a:xfrm rot="706330" flipV="1">
              <a:off x="7428564" y="3107739"/>
              <a:ext cx="1372118" cy="5320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55"/>
              </p:custDataLst>
            </p:nvPr>
          </p:nvCxnSpPr>
          <p:spPr>
            <a:xfrm flipH="1">
              <a:off x="8138314" y="-3360"/>
              <a:ext cx="534542" cy="13007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56"/>
              </p:custDataLst>
            </p:nvPr>
          </p:nvCxnSpPr>
          <p:spPr>
            <a:xfrm>
              <a:off x="8511068" y="-3360"/>
              <a:ext cx="382652" cy="12647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57"/>
              </p:custDataLst>
            </p:nvPr>
          </p:nvCxnSpPr>
          <p:spPr>
            <a:xfrm rot="706330">
              <a:off x="8472752" y="2184285"/>
              <a:ext cx="1140862" cy="15155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58"/>
              </p:custDataLst>
            </p:nvPr>
          </p:nvCxnSpPr>
          <p:spPr>
            <a:xfrm rot="706330" flipH="1">
              <a:off x="8714883" y="1243665"/>
              <a:ext cx="100211" cy="854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59"/>
              </p:custDataLst>
            </p:nvPr>
          </p:nvCxnSpPr>
          <p:spPr>
            <a:xfrm>
              <a:off x="8257429" y="0"/>
              <a:ext cx="1612484" cy="1147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60"/>
              </p:custDataLst>
            </p:nvPr>
          </p:nvCxnSpPr>
          <p:spPr>
            <a:xfrm rot="706330" flipV="1">
              <a:off x="8915534" y="1065212"/>
              <a:ext cx="948148" cy="316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61"/>
              </p:custDataLst>
            </p:nvPr>
          </p:nvCxnSpPr>
          <p:spPr>
            <a:xfrm rot="706330">
              <a:off x="8751159" y="1400479"/>
              <a:ext cx="1287324" cy="13321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62"/>
              </p:custDataLst>
            </p:nvPr>
          </p:nvCxnSpPr>
          <p:spPr>
            <a:xfrm>
              <a:off x="9857545" y="-13268"/>
              <a:ext cx="45121" cy="2870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63"/>
              </p:custDataLst>
            </p:nvPr>
          </p:nvCxnSpPr>
          <p:spPr>
            <a:xfrm rot="706330">
              <a:off x="8570025" y="2221368"/>
              <a:ext cx="1387535" cy="4917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64"/>
              </p:custDataLst>
            </p:nvPr>
          </p:nvCxnSpPr>
          <p:spPr>
            <a:xfrm rot="706330" flipH="1">
              <a:off x="9550893" y="2820538"/>
              <a:ext cx="262090" cy="10238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65"/>
              </p:custDataLst>
            </p:nvPr>
          </p:nvCxnSpPr>
          <p:spPr>
            <a:xfrm rot="706330" flipV="1">
              <a:off x="10016704" y="1777793"/>
              <a:ext cx="555014" cy="11528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66"/>
              </p:custDataLst>
            </p:nvPr>
          </p:nvCxnSpPr>
          <p:spPr>
            <a:xfrm rot="706330">
              <a:off x="9840366" y="1278766"/>
              <a:ext cx="909608" cy="48167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custDataLst>
                <p:tags r:id="rId67"/>
              </p:custDataLst>
            </p:nvPr>
          </p:nvCxnSpPr>
          <p:spPr>
            <a:xfrm flipH="1">
              <a:off x="9882192" y="-3360"/>
              <a:ext cx="1360820" cy="1175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custDataLst>
                <p:tags r:id="rId68"/>
              </p:custDataLst>
            </p:nvPr>
          </p:nvCxnSpPr>
          <p:spPr>
            <a:xfrm rot="706330">
              <a:off x="10599849" y="1237711"/>
              <a:ext cx="154172" cy="604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custDataLst>
                <p:tags r:id="rId69"/>
              </p:custDataLst>
            </p:nvPr>
          </p:nvCxnSpPr>
          <p:spPr>
            <a:xfrm rot="706330" flipV="1">
              <a:off x="10698928" y="837254"/>
              <a:ext cx="154172" cy="411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custDataLst>
                <p:tags r:id="rId70"/>
              </p:custDataLst>
            </p:nvPr>
          </p:nvCxnSpPr>
          <p:spPr>
            <a:xfrm rot="706330">
              <a:off x="9409975" y="4025307"/>
              <a:ext cx="2081302" cy="2247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71"/>
              </p:custDataLst>
            </p:nvPr>
          </p:nvCxnSpPr>
          <p:spPr>
            <a:xfrm rot="706330" flipV="1">
              <a:off x="9488638" y="3452064"/>
              <a:ext cx="1433787" cy="5119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72"/>
              </p:custDataLst>
            </p:nvPr>
          </p:nvCxnSpPr>
          <p:spPr>
            <a:xfrm rot="706330">
              <a:off x="10871677" y="3670990"/>
              <a:ext cx="655224" cy="7295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73"/>
              </p:custDataLst>
            </p:nvPr>
          </p:nvCxnSpPr>
          <p:spPr>
            <a:xfrm rot="706330">
              <a:off x="9847919" y="2978058"/>
              <a:ext cx="1163988" cy="5119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74"/>
              </p:custDataLst>
            </p:nvPr>
          </p:nvCxnSpPr>
          <p:spPr>
            <a:xfrm rot="706330" flipV="1">
              <a:off x="9944058" y="2500614"/>
              <a:ext cx="1387535" cy="5260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75"/>
              </p:custDataLst>
            </p:nvPr>
          </p:nvCxnSpPr>
          <p:spPr>
            <a:xfrm rot="706330" flipH="1">
              <a:off x="11047937" y="2619630"/>
              <a:ext cx="223547" cy="10167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76"/>
              </p:custDataLst>
            </p:nvPr>
          </p:nvCxnSpPr>
          <p:spPr>
            <a:xfrm rot="706330">
              <a:off x="11253069" y="2689119"/>
              <a:ext cx="450949" cy="10167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77"/>
              </p:custDataLst>
            </p:nvPr>
          </p:nvCxnSpPr>
          <p:spPr>
            <a:xfrm rot="706330">
              <a:off x="10951076" y="3673327"/>
              <a:ext cx="655224" cy="70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78"/>
              </p:custDataLst>
            </p:nvPr>
          </p:nvCxnSpPr>
          <p:spPr>
            <a:xfrm rot="706330" flipH="1">
              <a:off x="11519241" y="3741639"/>
              <a:ext cx="7708" cy="7366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79"/>
              </p:custDataLst>
            </p:nvPr>
          </p:nvCxnSpPr>
          <p:spPr>
            <a:xfrm>
              <a:off x="11361425" y="2676752"/>
              <a:ext cx="807564" cy="997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80"/>
              </p:custDataLst>
            </p:nvPr>
          </p:nvCxnSpPr>
          <p:spPr>
            <a:xfrm rot="706330">
              <a:off x="10634566" y="1932922"/>
              <a:ext cx="793978" cy="633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81"/>
              </p:custDataLst>
            </p:nvPr>
          </p:nvCxnSpPr>
          <p:spPr>
            <a:xfrm rot="706330">
              <a:off x="10650971" y="1394484"/>
              <a:ext cx="1541706" cy="856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82"/>
              </p:custDataLst>
            </p:nvPr>
          </p:nvCxnSpPr>
          <p:spPr>
            <a:xfrm rot="706330" flipV="1">
              <a:off x="10736916" y="1496455"/>
              <a:ext cx="1395245" cy="5048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custDataLst>
                <p:tags r:id="rId83"/>
              </p:custDataLst>
            </p:nvPr>
          </p:nvCxnSpPr>
          <p:spPr>
            <a:xfrm rot="706330">
              <a:off x="10837129" y="991799"/>
              <a:ext cx="1418371" cy="5109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custDataLst>
                <p:tags r:id="rId84"/>
              </p:custDataLst>
            </p:nvPr>
          </p:nvCxnSpPr>
          <p:spPr>
            <a:xfrm rot="706330" flipH="1">
              <a:off x="11490540" y="1570654"/>
              <a:ext cx="570434" cy="11598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椭圆 85"/>
            <p:cNvSpPr/>
            <p:nvPr>
              <p:custDataLst>
                <p:tags r:id="rId85"/>
              </p:custDataLst>
            </p:nvPr>
          </p:nvSpPr>
          <p:spPr>
            <a:xfrm>
              <a:off x="7329378" y="3446737"/>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custDataLst>
                <p:tags r:id="rId86"/>
              </p:custDataLst>
            </p:nvPr>
          </p:nvSpPr>
          <p:spPr>
            <a:xfrm>
              <a:off x="8093011" y="1265190"/>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custDataLst>
                <p:tags r:id="rId87"/>
              </p:custDataLst>
            </p:nvPr>
          </p:nvSpPr>
          <p:spPr>
            <a:xfrm>
              <a:off x="8581318" y="2015364"/>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custDataLst>
                <p:tags r:id="rId88"/>
              </p:custDataLst>
            </p:nvPr>
          </p:nvSpPr>
          <p:spPr>
            <a:xfrm>
              <a:off x="9834389" y="1098978"/>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custDataLst>
                <p:tags r:id="rId89"/>
              </p:custDataLst>
            </p:nvPr>
          </p:nvSpPr>
          <p:spPr>
            <a:xfrm>
              <a:off x="9857545" y="2779244"/>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custDataLst>
                <p:tags r:id="rId90"/>
              </p:custDataLst>
            </p:nvPr>
          </p:nvSpPr>
          <p:spPr>
            <a:xfrm>
              <a:off x="9425151" y="3733583"/>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custDataLst>
                <p:tags r:id="rId91"/>
              </p:custDataLst>
            </p:nvPr>
          </p:nvSpPr>
          <p:spPr>
            <a:xfrm>
              <a:off x="10906015" y="3542651"/>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custDataLst>
                <p:tags r:id="rId92"/>
              </p:custDataLst>
            </p:nvPr>
          </p:nvSpPr>
          <p:spPr>
            <a:xfrm>
              <a:off x="10623484" y="1803030"/>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custDataLst>
                <p:tags r:id="rId93"/>
              </p:custDataLst>
            </p:nvPr>
          </p:nvSpPr>
          <p:spPr>
            <a:xfrm>
              <a:off x="6783370" y="1376707"/>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custDataLst>
                <p:tags r:id="rId94"/>
              </p:custDataLst>
            </p:nvPr>
          </p:nvSpPr>
          <p:spPr>
            <a:xfrm>
              <a:off x="8841198" y="1215910"/>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custDataLst>
                <p:tags r:id="rId95"/>
              </p:custDataLst>
            </p:nvPr>
          </p:nvSpPr>
          <p:spPr>
            <a:xfrm>
              <a:off x="8523041" y="190353"/>
              <a:ext cx="102530" cy="10722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4" name="组合 353"/>
          <p:cNvGrpSpPr/>
          <p:nvPr>
            <p:custDataLst>
              <p:tags r:id="rId96"/>
            </p:custDataLst>
          </p:nvPr>
        </p:nvGrpSpPr>
        <p:grpSpPr>
          <a:xfrm>
            <a:off x="1126711" y="2195628"/>
            <a:ext cx="4966917" cy="690934"/>
            <a:chOff x="1126711" y="884532"/>
            <a:chExt cx="4966917" cy="690934"/>
          </a:xfrm>
        </p:grpSpPr>
        <p:grpSp>
          <p:nvGrpSpPr>
            <p:cNvPr id="355" name="组合 354"/>
            <p:cNvGrpSpPr/>
            <p:nvPr/>
          </p:nvGrpSpPr>
          <p:grpSpPr>
            <a:xfrm>
              <a:off x="1126711" y="884532"/>
              <a:ext cx="834477" cy="609413"/>
              <a:chOff x="1126711" y="884532"/>
              <a:chExt cx="834477" cy="609413"/>
            </a:xfrm>
          </p:grpSpPr>
          <p:sp>
            <p:nvSpPr>
              <p:cNvPr id="357" name="文本框 356"/>
              <p:cNvSpPr txBox="1"/>
              <p:nvPr>
                <p:custDataLst>
                  <p:tags r:id="rId97"/>
                </p:custDataLst>
              </p:nvPr>
            </p:nvSpPr>
            <p:spPr>
              <a:xfrm>
                <a:off x="1438872" y="1079372"/>
                <a:ext cx="400580" cy="369332"/>
              </a:xfrm>
              <a:prstGeom prst="rect">
                <a:avLst/>
              </a:prstGeom>
              <a:noFill/>
            </p:spPr>
            <p:txBody>
              <a:bodyPr wrap="square" rtlCol="0">
                <a:spAutoFit/>
              </a:bodyPr>
              <a:lstStyle/>
              <a:p>
                <a:r>
                  <a:rPr lang="en-US" altLang="zh-CN" b="1" dirty="0" smtClean="0"/>
                  <a:t>2</a:t>
                </a:r>
                <a:endParaRPr lang="zh-CN" altLang="en-US" b="1" dirty="0"/>
              </a:p>
            </p:txBody>
          </p:sp>
          <p:grpSp>
            <p:nvGrpSpPr>
              <p:cNvPr id="358" name="组合 357"/>
              <p:cNvGrpSpPr/>
              <p:nvPr/>
            </p:nvGrpSpPr>
            <p:grpSpPr>
              <a:xfrm rot="1803858">
                <a:off x="1126711" y="884532"/>
                <a:ext cx="834477" cy="609413"/>
                <a:chOff x="6143021" y="-463778"/>
                <a:chExt cx="7177967" cy="5012462"/>
              </a:xfrm>
            </p:grpSpPr>
            <p:cxnSp>
              <p:nvCxnSpPr>
                <p:cNvPr id="359" name="直接连接符 358"/>
                <p:cNvCxnSpPr/>
                <p:nvPr>
                  <p:custDataLst>
                    <p:tags r:id="rId98"/>
                  </p:custDataLst>
                </p:nvPr>
              </p:nvCxnSpPr>
              <p:spPr>
                <a:xfrm rot="706330" flipV="1">
                  <a:off x="7111594" y="3457085"/>
                  <a:ext cx="2651700" cy="157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0" name="直接连接符 359"/>
                <p:cNvCxnSpPr/>
                <p:nvPr>
                  <p:custDataLst>
                    <p:tags r:id="rId99"/>
                  </p:custDataLst>
                </p:nvPr>
              </p:nvCxnSpPr>
              <p:spPr>
                <a:xfrm rot="706330" flipH="1">
                  <a:off x="6437278" y="502987"/>
                  <a:ext cx="1610662" cy="49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1" name="直接连接符 360"/>
                <p:cNvCxnSpPr/>
                <p:nvPr>
                  <p:custDataLst>
                    <p:tags r:id="rId100"/>
                  </p:custDataLst>
                </p:nvPr>
              </p:nvCxnSpPr>
              <p:spPr>
                <a:xfrm rot="706330">
                  <a:off x="6143021" y="1196585"/>
                  <a:ext cx="3869519" cy="21606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p:nvPr>
                  <p:custDataLst>
                    <p:tags r:id="rId101"/>
                  </p:custDataLst>
                </p:nvPr>
              </p:nvCxnSpPr>
              <p:spPr>
                <a:xfrm rot="706330" flipH="1">
                  <a:off x="7405851" y="602842"/>
                  <a:ext cx="392844" cy="28088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3" name="直接连接符 362"/>
                <p:cNvCxnSpPr/>
                <p:nvPr>
                  <p:custDataLst>
                    <p:tags r:id="rId102"/>
                  </p:custDataLst>
                </p:nvPr>
              </p:nvCxnSpPr>
              <p:spPr>
                <a:xfrm rot="706330">
                  <a:off x="7992683" y="744341"/>
                  <a:ext cx="785690" cy="7856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4" name="直接连接符 363"/>
                <p:cNvCxnSpPr/>
                <p:nvPr>
                  <p:custDataLst>
                    <p:tags r:id="rId103"/>
                  </p:custDataLst>
                </p:nvPr>
              </p:nvCxnSpPr>
              <p:spPr>
                <a:xfrm rot="706330" flipH="1">
                  <a:off x="8416858" y="1573762"/>
                  <a:ext cx="176781" cy="9624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p:nvPr>
                  <p:custDataLst>
                    <p:tags r:id="rId104"/>
                  </p:custDataLst>
                </p:nvPr>
              </p:nvCxnSpPr>
              <p:spPr>
                <a:xfrm rot="706330" flipH="1">
                  <a:off x="7221117" y="2394732"/>
                  <a:ext cx="1001753" cy="10606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6" name="直接连接符 365"/>
                <p:cNvCxnSpPr/>
                <p:nvPr>
                  <p:custDataLst>
                    <p:tags r:id="rId105"/>
                  </p:custDataLst>
                </p:nvPr>
              </p:nvCxnSpPr>
              <p:spPr>
                <a:xfrm rot="706330" flipV="1">
                  <a:off x="7171190" y="2879021"/>
                  <a:ext cx="1748158" cy="6481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custDataLst>
                    <p:tags r:id="rId106"/>
                  </p:custDataLst>
                </p:nvPr>
              </p:nvCxnSpPr>
              <p:spPr>
                <a:xfrm rot="14831886" flipH="1" flipV="1">
                  <a:off x="8137169" y="-296318"/>
                  <a:ext cx="583201" cy="10229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直接连接符 367"/>
                <p:cNvCxnSpPr/>
                <p:nvPr>
                  <p:custDataLst>
                    <p:tags r:id="rId107"/>
                  </p:custDataLst>
                </p:nvPr>
              </p:nvCxnSpPr>
              <p:spPr>
                <a:xfrm rot="14831886" flipH="1" flipV="1">
                  <a:off x="8449295" y="127049"/>
                  <a:ext cx="915047" cy="1179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custDataLst>
                    <p:tags r:id="rId108"/>
                  </p:custDataLst>
                </p:nvPr>
              </p:nvCxnSpPr>
              <p:spPr>
                <a:xfrm rot="706330">
                  <a:off x="8501547" y="1754012"/>
                  <a:ext cx="1453525" cy="18463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0" name="直接连接符 369"/>
                <p:cNvCxnSpPr/>
                <p:nvPr>
                  <p:custDataLst>
                    <p:tags r:id="rId109"/>
                  </p:custDataLst>
                </p:nvPr>
              </p:nvCxnSpPr>
              <p:spPr>
                <a:xfrm rot="706330" flipH="1">
                  <a:off x="8810036" y="608090"/>
                  <a:ext cx="127675" cy="1041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p:nvPr>
                  <p:custDataLst>
                    <p:tags r:id="rId110"/>
                  </p:custDataLst>
                </p:nvPr>
              </p:nvCxnSpPr>
              <p:spPr>
                <a:xfrm rot="14831886" flipH="1">
                  <a:off x="8945571" y="-399261"/>
                  <a:ext cx="1199335" cy="1070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custDataLst>
                    <p:tags r:id="rId111"/>
                  </p:custDataLst>
                </p:nvPr>
              </p:nvCxnSpPr>
              <p:spPr>
                <a:xfrm rot="706330" flipV="1">
                  <a:off x="9065677" y="390688"/>
                  <a:ext cx="1207996" cy="3854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3" name="直接连接符 372"/>
                <p:cNvCxnSpPr/>
                <p:nvPr>
                  <p:custDataLst>
                    <p:tags r:id="rId112"/>
                  </p:custDataLst>
                </p:nvPr>
              </p:nvCxnSpPr>
              <p:spPr>
                <a:xfrm rot="706330">
                  <a:off x="10243966" y="650852"/>
                  <a:ext cx="1158893" cy="5868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custDataLst>
                    <p:tags r:id="rId113"/>
                  </p:custDataLst>
                </p:nvPr>
              </p:nvCxnSpPr>
              <p:spPr>
                <a:xfrm rot="14831886" flipV="1">
                  <a:off x="10877664" y="-339840"/>
                  <a:ext cx="129868" cy="13430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5" name="直接连接符 374"/>
                <p:cNvCxnSpPr/>
                <p:nvPr>
                  <p:custDataLst>
                    <p:tags r:id="rId114"/>
                  </p:custDataLst>
                </p:nvPr>
              </p:nvCxnSpPr>
              <p:spPr>
                <a:xfrm rot="706330">
                  <a:off x="11211592" y="600837"/>
                  <a:ext cx="196424" cy="7365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直接连接符 375"/>
                <p:cNvCxnSpPr/>
                <p:nvPr>
                  <p:custDataLst>
                    <p:tags r:id="rId115"/>
                  </p:custDataLst>
                </p:nvPr>
              </p:nvCxnSpPr>
              <p:spPr>
                <a:xfrm rot="706330" flipV="1">
                  <a:off x="11337825" y="112975"/>
                  <a:ext cx="196424" cy="500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p:nvPr>
                  <p:custDataLst>
                    <p:tags r:id="rId116"/>
                  </p:custDataLst>
                </p:nvPr>
              </p:nvCxnSpPr>
              <p:spPr>
                <a:xfrm rot="706330">
                  <a:off x="9695623" y="3996860"/>
                  <a:ext cx="2651700" cy="2737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custDataLst>
                    <p:tags r:id="rId117"/>
                  </p:custDataLst>
                </p:nvPr>
              </p:nvCxnSpPr>
              <p:spPr>
                <a:xfrm rot="706330" flipV="1">
                  <a:off x="9795844" y="3298499"/>
                  <a:ext cx="1826728" cy="623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custDataLst>
                    <p:tags r:id="rId118"/>
                  </p:custDataLst>
                </p:nvPr>
              </p:nvCxnSpPr>
              <p:spPr>
                <a:xfrm rot="706330">
                  <a:off x="11557917" y="3565209"/>
                  <a:ext cx="834793" cy="888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0" name="直接连接符 379"/>
                <p:cNvCxnSpPr/>
                <p:nvPr>
                  <p:custDataLst>
                    <p:tags r:id="rId119"/>
                  </p:custDataLst>
                </p:nvPr>
              </p:nvCxnSpPr>
              <p:spPr>
                <a:xfrm rot="706330" flipH="1">
                  <a:off x="11782482" y="2284377"/>
                  <a:ext cx="284812" cy="1238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直接连接符 380"/>
                <p:cNvCxnSpPr/>
                <p:nvPr>
                  <p:custDataLst>
                    <p:tags r:id="rId120"/>
                  </p:custDataLst>
                </p:nvPr>
              </p:nvCxnSpPr>
              <p:spPr>
                <a:xfrm rot="706330">
                  <a:off x="12043833" y="2369033"/>
                  <a:ext cx="574535" cy="1238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custDataLst>
                    <p:tags r:id="rId121"/>
                  </p:custDataLst>
                </p:nvPr>
              </p:nvCxnSpPr>
              <p:spPr>
                <a:xfrm rot="706330">
                  <a:off x="11659076" y="3568056"/>
                  <a:ext cx="834793" cy="8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custDataLst>
                    <p:tags r:id="rId122"/>
                  </p:custDataLst>
                </p:nvPr>
              </p:nvCxnSpPr>
              <p:spPr>
                <a:xfrm rot="706330" flipH="1">
                  <a:off x="12382951" y="3651278"/>
                  <a:ext cx="9821" cy="8974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4" name="直接连接符 383"/>
                <p:cNvCxnSpPr/>
                <p:nvPr>
                  <p:custDataLst>
                    <p:tags r:id="rId123"/>
                  </p:custDataLst>
                </p:nvPr>
              </p:nvCxnSpPr>
              <p:spPr>
                <a:xfrm rot="706330">
                  <a:off x="11255823" y="1447786"/>
                  <a:ext cx="1011574" cy="7721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直接连接符 384"/>
                <p:cNvCxnSpPr/>
                <p:nvPr>
                  <p:custDataLst>
                    <p:tags r:id="rId124"/>
                  </p:custDataLst>
                </p:nvPr>
              </p:nvCxnSpPr>
              <p:spPr>
                <a:xfrm rot="706330">
                  <a:off x="11276725" y="791827"/>
                  <a:ext cx="1964223" cy="1043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p:nvPr>
                  <p:custDataLst>
                    <p:tags r:id="rId125"/>
                  </p:custDataLst>
                </p:nvPr>
              </p:nvCxnSpPr>
              <p:spPr>
                <a:xfrm rot="706330" flipV="1">
                  <a:off x="11386224" y="916055"/>
                  <a:ext cx="1777623" cy="615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custDataLst>
                    <p:tags r:id="rId126"/>
                  </p:custDataLst>
                </p:nvPr>
              </p:nvCxnSpPr>
              <p:spPr>
                <a:xfrm rot="706330">
                  <a:off x="11513901" y="301252"/>
                  <a:ext cx="1807087" cy="6224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custDataLst>
                    <p:tags r:id="rId127"/>
                  </p:custDataLst>
                </p:nvPr>
              </p:nvCxnSpPr>
              <p:spPr>
                <a:xfrm rot="706330" flipH="1">
                  <a:off x="12346384" y="1006449"/>
                  <a:ext cx="726766" cy="14130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9" name="椭圆 388"/>
                <p:cNvSpPr/>
                <p:nvPr>
                  <p:custDataLst>
                    <p:tags r:id="rId128"/>
                  </p:custDataLst>
                </p:nvPr>
              </p:nvSpPr>
              <p:spPr>
                <a:xfrm>
                  <a:off x="7044822" y="3292010"/>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0" name="椭圆 389"/>
                <p:cNvSpPr/>
                <p:nvPr>
                  <p:custDataLst>
                    <p:tags r:id="rId129"/>
                  </p:custDataLst>
                </p:nvPr>
              </p:nvSpPr>
              <p:spPr>
                <a:xfrm>
                  <a:off x="8017735" y="634313"/>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1" name="椭圆 390"/>
                <p:cNvSpPr/>
                <p:nvPr>
                  <p:custDataLst>
                    <p:tags r:id="rId130"/>
                  </p:custDataLst>
                </p:nvPr>
              </p:nvSpPr>
              <p:spPr>
                <a:xfrm>
                  <a:off x="8639866" y="1548222"/>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2" name="椭圆 391"/>
                <p:cNvSpPr/>
                <p:nvPr>
                  <p:custDataLst>
                    <p:tags r:id="rId131"/>
                  </p:custDataLst>
                </p:nvPr>
              </p:nvSpPr>
              <p:spPr>
                <a:xfrm>
                  <a:off x="10236352" y="431823"/>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3" name="椭圆 392"/>
                <p:cNvSpPr/>
                <p:nvPr>
                  <p:custDataLst>
                    <p:tags r:id="rId132"/>
                  </p:custDataLst>
                </p:nvPr>
              </p:nvSpPr>
              <p:spPr>
                <a:xfrm>
                  <a:off x="9714959" y="3641464"/>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4" name="椭圆 393"/>
                <p:cNvSpPr/>
                <p:nvPr>
                  <p:custDataLst>
                    <p:tags r:id="rId133"/>
                  </p:custDataLst>
                </p:nvPr>
              </p:nvSpPr>
              <p:spPr>
                <a:xfrm>
                  <a:off x="11601665" y="3408858"/>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5" name="椭圆 394"/>
                <p:cNvSpPr/>
                <p:nvPr>
                  <p:custDataLst>
                    <p:tags r:id="rId134"/>
                  </p:custDataLst>
                </p:nvPr>
              </p:nvSpPr>
              <p:spPr>
                <a:xfrm>
                  <a:off x="11241704" y="1289544"/>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6" name="椭圆 395"/>
                <p:cNvSpPr/>
                <p:nvPr>
                  <p:custDataLst>
                    <p:tags r:id="rId135"/>
                  </p:custDataLst>
                </p:nvPr>
              </p:nvSpPr>
              <p:spPr>
                <a:xfrm>
                  <a:off x="6349175" y="770170"/>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7" name="椭圆 396"/>
                <p:cNvSpPr/>
                <p:nvPr>
                  <p:custDataLst>
                    <p:tags r:id="rId136"/>
                  </p:custDataLst>
                </p:nvPr>
              </p:nvSpPr>
              <p:spPr>
                <a:xfrm>
                  <a:off x="8970968" y="574277"/>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356" name="矩形 2"/>
            <p:cNvSpPr>
              <a:spLocks noChangeArrowheads="1"/>
            </p:cNvSpPr>
            <p:nvPr>
              <p:custDataLst>
                <p:tags r:id="rId137"/>
              </p:custDataLst>
            </p:nvPr>
          </p:nvSpPr>
          <p:spPr bwMode="auto">
            <a:xfrm>
              <a:off x="2194584" y="1113801"/>
              <a:ext cx="38990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a:latin typeface="+mn-lt"/>
                  <a:ea typeface="+mn-ea"/>
                  <a:sym typeface="+mn-lt"/>
                </a:rPr>
                <a:t>Viroid </a:t>
              </a:r>
              <a:r>
                <a:rPr lang="zh-CN" altLang="en-US" sz="2400" b="1" dirty="0">
                  <a:latin typeface="+mn-lt"/>
                  <a:ea typeface="+mn-ea"/>
                  <a:sym typeface="+mn-lt"/>
                </a:rPr>
                <a:t>类病毒</a:t>
              </a:r>
              <a:endParaRPr lang="zh-CN" altLang="en-US" sz="2400" b="1" dirty="0">
                <a:latin typeface="+mn-lt"/>
                <a:ea typeface="+mn-ea"/>
                <a:sym typeface="+mn-lt"/>
              </a:endParaRPr>
            </a:p>
          </p:txBody>
        </p:sp>
      </p:grpSp>
      <p:grpSp>
        <p:nvGrpSpPr>
          <p:cNvPr id="398" name="组合 397"/>
          <p:cNvGrpSpPr/>
          <p:nvPr>
            <p:custDataLst>
              <p:tags r:id="rId138"/>
            </p:custDataLst>
          </p:nvPr>
        </p:nvGrpSpPr>
        <p:grpSpPr>
          <a:xfrm>
            <a:off x="1126711" y="3328924"/>
            <a:ext cx="4966917" cy="690934"/>
            <a:chOff x="1126711" y="884532"/>
            <a:chExt cx="4966917" cy="690934"/>
          </a:xfrm>
        </p:grpSpPr>
        <p:grpSp>
          <p:nvGrpSpPr>
            <p:cNvPr id="399" name="组合 398"/>
            <p:cNvGrpSpPr/>
            <p:nvPr/>
          </p:nvGrpSpPr>
          <p:grpSpPr>
            <a:xfrm>
              <a:off x="1126711" y="884532"/>
              <a:ext cx="834477" cy="609413"/>
              <a:chOff x="1126711" y="884532"/>
              <a:chExt cx="834477" cy="609413"/>
            </a:xfrm>
          </p:grpSpPr>
          <p:sp>
            <p:nvSpPr>
              <p:cNvPr id="401" name="文本框 400"/>
              <p:cNvSpPr txBox="1"/>
              <p:nvPr>
                <p:custDataLst>
                  <p:tags r:id="rId139"/>
                </p:custDataLst>
              </p:nvPr>
            </p:nvSpPr>
            <p:spPr>
              <a:xfrm>
                <a:off x="1438872" y="1079372"/>
                <a:ext cx="400580" cy="369332"/>
              </a:xfrm>
              <a:prstGeom prst="rect">
                <a:avLst/>
              </a:prstGeom>
              <a:noFill/>
            </p:spPr>
            <p:txBody>
              <a:bodyPr wrap="square" rtlCol="0">
                <a:spAutoFit/>
              </a:bodyPr>
              <a:lstStyle/>
              <a:p>
                <a:r>
                  <a:rPr lang="en-US" altLang="zh-CN" b="1" dirty="0" smtClean="0"/>
                  <a:t>3</a:t>
                </a:r>
                <a:endParaRPr lang="zh-CN" altLang="en-US" b="1" dirty="0"/>
              </a:p>
            </p:txBody>
          </p:sp>
          <p:grpSp>
            <p:nvGrpSpPr>
              <p:cNvPr id="402" name="组合 401"/>
              <p:cNvGrpSpPr/>
              <p:nvPr/>
            </p:nvGrpSpPr>
            <p:grpSpPr>
              <a:xfrm rot="1803858">
                <a:off x="1126711" y="884532"/>
                <a:ext cx="834477" cy="609413"/>
                <a:chOff x="6143021" y="-463778"/>
                <a:chExt cx="7177967" cy="5012462"/>
              </a:xfrm>
            </p:grpSpPr>
            <p:cxnSp>
              <p:nvCxnSpPr>
                <p:cNvPr id="403" name="直接连接符 402"/>
                <p:cNvCxnSpPr/>
                <p:nvPr>
                  <p:custDataLst>
                    <p:tags r:id="rId140"/>
                  </p:custDataLst>
                </p:nvPr>
              </p:nvCxnSpPr>
              <p:spPr>
                <a:xfrm rot="706330" flipV="1">
                  <a:off x="7111594" y="3457085"/>
                  <a:ext cx="2651700" cy="157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4" name="直接连接符 403"/>
                <p:cNvCxnSpPr/>
                <p:nvPr>
                  <p:custDataLst>
                    <p:tags r:id="rId141"/>
                  </p:custDataLst>
                </p:nvPr>
              </p:nvCxnSpPr>
              <p:spPr>
                <a:xfrm rot="706330" flipH="1">
                  <a:off x="6437278" y="502987"/>
                  <a:ext cx="1610662" cy="49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custDataLst>
                    <p:tags r:id="rId142"/>
                  </p:custDataLst>
                </p:nvPr>
              </p:nvCxnSpPr>
              <p:spPr>
                <a:xfrm rot="706330">
                  <a:off x="6143021" y="1196585"/>
                  <a:ext cx="3869519" cy="21606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6" name="直接连接符 405"/>
                <p:cNvCxnSpPr/>
                <p:nvPr>
                  <p:custDataLst>
                    <p:tags r:id="rId143"/>
                  </p:custDataLst>
                </p:nvPr>
              </p:nvCxnSpPr>
              <p:spPr>
                <a:xfrm rot="706330" flipH="1">
                  <a:off x="7405851" y="602842"/>
                  <a:ext cx="392844" cy="28088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custDataLst>
                    <p:tags r:id="rId144"/>
                  </p:custDataLst>
                </p:nvPr>
              </p:nvCxnSpPr>
              <p:spPr>
                <a:xfrm rot="706330">
                  <a:off x="7992683" y="744341"/>
                  <a:ext cx="785690" cy="7856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8" name="直接连接符 407"/>
                <p:cNvCxnSpPr/>
                <p:nvPr>
                  <p:custDataLst>
                    <p:tags r:id="rId145"/>
                  </p:custDataLst>
                </p:nvPr>
              </p:nvCxnSpPr>
              <p:spPr>
                <a:xfrm rot="706330" flipH="1">
                  <a:off x="8416858" y="1573762"/>
                  <a:ext cx="176781" cy="9624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9" name="直接连接符 408"/>
                <p:cNvCxnSpPr/>
                <p:nvPr>
                  <p:custDataLst>
                    <p:tags r:id="rId146"/>
                  </p:custDataLst>
                </p:nvPr>
              </p:nvCxnSpPr>
              <p:spPr>
                <a:xfrm rot="706330" flipH="1">
                  <a:off x="7221117" y="2394732"/>
                  <a:ext cx="1001753" cy="10606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custDataLst>
                    <p:tags r:id="rId147"/>
                  </p:custDataLst>
                </p:nvPr>
              </p:nvCxnSpPr>
              <p:spPr>
                <a:xfrm rot="706330" flipV="1">
                  <a:off x="7171190" y="2879021"/>
                  <a:ext cx="1748158" cy="6481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1" name="直接连接符 410"/>
                <p:cNvCxnSpPr/>
                <p:nvPr>
                  <p:custDataLst>
                    <p:tags r:id="rId148"/>
                  </p:custDataLst>
                </p:nvPr>
              </p:nvCxnSpPr>
              <p:spPr>
                <a:xfrm rot="14831886" flipH="1" flipV="1">
                  <a:off x="8137169" y="-296318"/>
                  <a:ext cx="583201" cy="10229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2" name="直接连接符 411"/>
                <p:cNvCxnSpPr/>
                <p:nvPr>
                  <p:custDataLst>
                    <p:tags r:id="rId149"/>
                  </p:custDataLst>
                </p:nvPr>
              </p:nvCxnSpPr>
              <p:spPr>
                <a:xfrm rot="14831886" flipH="1" flipV="1">
                  <a:off x="8449295" y="127049"/>
                  <a:ext cx="915047" cy="1179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custDataLst>
                    <p:tags r:id="rId150"/>
                  </p:custDataLst>
                </p:nvPr>
              </p:nvCxnSpPr>
              <p:spPr>
                <a:xfrm rot="706330">
                  <a:off x="8501547" y="1754012"/>
                  <a:ext cx="1453525" cy="18463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4" name="直接连接符 413"/>
                <p:cNvCxnSpPr/>
                <p:nvPr>
                  <p:custDataLst>
                    <p:tags r:id="rId151"/>
                  </p:custDataLst>
                </p:nvPr>
              </p:nvCxnSpPr>
              <p:spPr>
                <a:xfrm rot="706330" flipH="1">
                  <a:off x="8810036" y="608090"/>
                  <a:ext cx="127675" cy="1041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5" name="直接连接符 414"/>
                <p:cNvCxnSpPr/>
                <p:nvPr>
                  <p:custDataLst>
                    <p:tags r:id="rId152"/>
                  </p:custDataLst>
                </p:nvPr>
              </p:nvCxnSpPr>
              <p:spPr>
                <a:xfrm rot="14831886" flipH="1">
                  <a:off x="8945571" y="-399261"/>
                  <a:ext cx="1199335" cy="1070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custDataLst>
                    <p:tags r:id="rId153"/>
                  </p:custDataLst>
                </p:nvPr>
              </p:nvCxnSpPr>
              <p:spPr>
                <a:xfrm rot="706330" flipV="1">
                  <a:off x="9065677" y="390688"/>
                  <a:ext cx="1207996" cy="3854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7" name="直接连接符 416"/>
                <p:cNvCxnSpPr/>
                <p:nvPr>
                  <p:custDataLst>
                    <p:tags r:id="rId154"/>
                  </p:custDataLst>
                </p:nvPr>
              </p:nvCxnSpPr>
              <p:spPr>
                <a:xfrm rot="706330">
                  <a:off x="10243966" y="650852"/>
                  <a:ext cx="1158893" cy="5868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custDataLst>
                    <p:tags r:id="rId155"/>
                  </p:custDataLst>
                </p:nvPr>
              </p:nvCxnSpPr>
              <p:spPr>
                <a:xfrm rot="14831886" flipV="1">
                  <a:off x="10877664" y="-339840"/>
                  <a:ext cx="129868" cy="13430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custDataLst>
                    <p:tags r:id="rId156"/>
                  </p:custDataLst>
                </p:nvPr>
              </p:nvCxnSpPr>
              <p:spPr>
                <a:xfrm rot="706330">
                  <a:off x="11211592" y="600837"/>
                  <a:ext cx="196424" cy="7365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p:custDataLst>
                    <p:tags r:id="rId157"/>
                  </p:custDataLst>
                </p:nvPr>
              </p:nvCxnSpPr>
              <p:spPr>
                <a:xfrm rot="706330" flipV="1">
                  <a:off x="11337825" y="112975"/>
                  <a:ext cx="196424" cy="500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1" name="直接连接符 420"/>
                <p:cNvCxnSpPr/>
                <p:nvPr>
                  <p:custDataLst>
                    <p:tags r:id="rId158"/>
                  </p:custDataLst>
                </p:nvPr>
              </p:nvCxnSpPr>
              <p:spPr>
                <a:xfrm rot="706330">
                  <a:off x="9695623" y="3996860"/>
                  <a:ext cx="2651700" cy="2737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custDataLst>
                    <p:tags r:id="rId159"/>
                  </p:custDataLst>
                </p:nvPr>
              </p:nvCxnSpPr>
              <p:spPr>
                <a:xfrm rot="706330" flipV="1">
                  <a:off x="9795844" y="3298499"/>
                  <a:ext cx="1826728" cy="623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3" name="直接连接符 422"/>
                <p:cNvCxnSpPr/>
                <p:nvPr>
                  <p:custDataLst>
                    <p:tags r:id="rId160"/>
                  </p:custDataLst>
                </p:nvPr>
              </p:nvCxnSpPr>
              <p:spPr>
                <a:xfrm rot="706330">
                  <a:off x="11557917" y="3565209"/>
                  <a:ext cx="834793" cy="888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4" name="直接连接符 423"/>
                <p:cNvCxnSpPr/>
                <p:nvPr>
                  <p:custDataLst>
                    <p:tags r:id="rId161"/>
                  </p:custDataLst>
                </p:nvPr>
              </p:nvCxnSpPr>
              <p:spPr>
                <a:xfrm rot="706330" flipH="1">
                  <a:off x="11782482" y="2284377"/>
                  <a:ext cx="284812" cy="1238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5" name="直接连接符 424"/>
                <p:cNvCxnSpPr/>
                <p:nvPr>
                  <p:custDataLst>
                    <p:tags r:id="rId162"/>
                  </p:custDataLst>
                </p:nvPr>
              </p:nvCxnSpPr>
              <p:spPr>
                <a:xfrm rot="706330">
                  <a:off x="12043833" y="2369033"/>
                  <a:ext cx="574535" cy="1238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6" name="直接连接符 425"/>
                <p:cNvCxnSpPr/>
                <p:nvPr>
                  <p:custDataLst>
                    <p:tags r:id="rId163"/>
                  </p:custDataLst>
                </p:nvPr>
              </p:nvCxnSpPr>
              <p:spPr>
                <a:xfrm rot="706330">
                  <a:off x="11659076" y="3568056"/>
                  <a:ext cx="834793" cy="8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7" name="直接连接符 426"/>
                <p:cNvCxnSpPr/>
                <p:nvPr>
                  <p:custDataLst>
                    <p:tags r:id="rId164"/>
                  </p:custDataLst>
                </p:nvPr>
              </p:nvCxnSpPr>
              <p:spPr>
                <a:xfrm rot="706330" flipH="1">
                  <a:off x="12382951" y="3651278"/>
                  <a:ext cx="9821" cy="8974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8" name="直接连接符 427"/>
                <p:cNvCxnSpPr/>
                <p:nvPr>
                  <p:custDataLst>
                    <p:tags r:id="rId165"/>
                  </p:custDataLst>
                </p:nvPr>
              </p:nvCxnSpPr>
              <p:spPr>
                <a:xfrm rot="706330">
                  <a:off x="11255823" y="1447786"/>
                  <a:ext cx="1011574" cy="7721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9" name="直接连接符 428"/>
                <p:cNvCxnSpPr/>
                <p:nvPr>
                  <p:custDataLst>
                    <p:tags r:id="rId166"/>
                  </p:custDataLst>
                </p:nvPr>
              </p:nvCxnSpPr>
              <p:spPr>
                <a:xfrm rot="706330">
                  <a:off x="11276725" y="791827"/>
                  <a:ext cx="1964223" cy="1043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0" name="直接连接符 429"/>
                <p:cNvCxnSpPr/>
                <p:nvPr>
                  <p:custDataLst>
                    <p:tags r:id="rId167"/>
                  </p:custDataLst>
                </p:nvPr>
              </p:nvCxnSpPr>
              <p:spPr>
                <a:xfrm rot="706330" flipV="1">
                  <a:off x="11386224" y="916055"/>
                  <a:ext cx="1777623" cy="615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1" name="直接连接符 430"/>
                <p:cNvCxnSpPr/>
                <p:nvPr>
                  <p:custDataLst>
                    <p:tags r:id="rId168"/>
                  </p:custDataLst>
                </p:nvPr>
              </p:nvCxnSpPr>
              <p:spPr>
                <a:xfrm rot="706330">
                  <a:off x="11513901" y="301252"/>
                  <a:ext cx="1807087" cy="6224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2" name="直接连接符 431"/>
                <p:cNvCxnSpPr/>
                <p:nvPr>
                  <p:custDataLst>
                    <p:tags r:id="rId169"/>
                  </p:custDataLst>
                </p:nvPr>
              </p:nvCxnSpPr>
              <p:spPr>
                <a:xfrm rot="706330" flipH="1">
                  <a:off x="12346384" y="1006449"/>
                  <a:ext cx="726766" cy="14130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3" name="椭圆 432"/>
                <p:cNvSpPr/>
                <p:nvPr>
                  <p:custDataLst>
                    <p:tags r:id="rId170"/>
                  </p:custDataLst>
                </p:nvPr>
              </p:nvSpPr>
              <p:spPr>
                <a:xfrm>
                  <a:off x="7044822" y="3292010"/>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4" name="椭圆 433"/>
                <p:cNvSpPr/>
                <p:nvPr>
                  <p:custDataLst>
                    <p:tags r:id="rId171"/>
                  </p:custDataLst>
                </p:nvPr>
              </p:nvSpPr>
              <p:spPr>
                <a:xfrm>
                  <a:off x="8017735" y="634313"/>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5" name="椭圆 434"/>
                <p:cNvSpPr/>
                <p:nvPr>
                  <p:custDataLst>
                    <p:tags r:id="rId172"/>
                  </p:custDataLst>
                </p:nvPr>
              </p:nvSpPr>
              <p:spPr>
                <a:xfrm>
                  <a:off x="8639866" y="1548222"/>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6" name="椭圆 435"/>
                <p:cNvSpPr/>
                <p:nvPr>
                  <p:custDataLst>
                    <p:tags r:id="rId173"/>
                  </p:custDataLst>
                </p:nvPr>
              </p:nvSpPr>
              <p:spPr>
                <a:xfrm>
                  <a:off x="10236352" y="431823"/>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7" name="椭圆 436"/>
                <p:cNvSpPr/>
                <p:nvPr>
                  <p:custDataLst>
                    <p:tags r:id="rId174"/>
                  </p:custDataLst>
                </p:nvPr>
              </p:nvSpPr>
              <p:spPr>
                <a:xfrm>
                  <a:off x="9714959" y="3641464"/>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8" name="椭圆 437"/>
                <p:cNvSpPr/>
                <p:nvPr>
                  <p:custDataLst>
                    <p:tags r:id="rId175"/>
                  </p:custDataLst>
                </p:nvPr>
              </p:nvSpPr>
              <p:spPr>
                <a:xfrm>
                  <a:off x="11601665" y="3408858"/>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9" name="椭圆 438"/>
                <p:cNvSpPr/>
                <p:nvPr>
                  <p:custDataLst>
                    <p:tags r:id="rId176"/>
                  </p:custDataLst>
                </p:nvPr>
              </p:nvSpPr>
              <p:spPr>
                <a:xfrm>
                  <a:off x="11241704" y="1289544"/>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0" name="椭圆 439"/>
                <p:cNvSpPr/>
                <p:nvPr>
                  <p:custDataLst>
                    <p:tags r:id="rId177"/>
                  </p:custDataLst>
                </p:nvPr>
              </p:nvSpPr>
              <p:spPr>
                <a:xfrm>
                  <a:off x="6349175" y="770170"/>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1" name="椭圆 440"/>
                <p:cNvSpPr/>
                <p:nvPr>
                  <p:custDataLst>
                    <p:tags r:id="rId178"/>
                  </p:custDataLst>
                </p:nvPr>
              </p:nvSpPr>
              <p:spPr>
                <a:xfrm>
                  <a:off x="8970968" y="574277"/>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400" name="矩形 2"/>
            <p:cNvSpPr>
              <a:spLocks noChangeArrowheads="1"/>
            </p:cNvSpPr>
            <p:nvPr>
              <p:custDataLst>
                <p:tags r:id="rId179"/>
              </p:custDataLst>
            </p:nvPr>
          </p:nvSpPr>
          <p:spPr bwMode="auto">
            <a:xfrm>
              <a:off x="2194584" y="1113801"/>
              <a:ext cx="38990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a:latin typeface="+mn-lt"/>
                  <a:ea typeface="+mn-ea"/>
                  <a:sym typeface="+mn-lt"/>
                </a:rPr>
                <a:t>Satellite </a:t>
              </a:r>
              <a:r>
                <a:rPr lang="zh-CN" altLang="en-US" sz="2400" b="1" dirty="0">
                  <a:latin typeface="+mn-lt"/>
                  <a:ea typeface="+mn-ea"/>
                  <a:sym typeface="+mn-lt"/>
                </a:rPr>
                <a:t>拟病毒</a:t>
              </a:r>
              <a:r>
                <a:rPr lang="en-US" altLang="zh-CN" sz="2400" b="1" dirty="0">
                  <a:latin typeface="+mn-lt"/>
                  <a:ea typeface="+mn-ea"/>
                  <a:sym typeface="+mn-lt"/>
                </a:rPr>
                <a:t> </a:t>
              </a:r>
              <a:endParaRPr lang="en-US" altLang="zh-CN" sz="2400" b="1" dirty="0">
                <a:latin typeface="+mn-lt"/>
                <a:ea typeface="+mn-ea"/>
                <a:sym typeface="+mn-lt"/>
              </a:endParaRPr>
            </a:p>
          </p:txBody>
        </p:sp>
      </p:grpSp>
      <p:grpSp>
        <p:nvGrpSpPr>
          <p:cNvPr id="442" name="组合 441"/>
          <p:cNvGrpSpPr/>
          <p:nvPr>
            <p:custDataLst>
              <p:tags r:id="rId180"/>
            </p:custDataLst>
          </p:nvPr>
        </p:nvGrpSpPr>
        <p:grpSpPr>
          <a:xfrm>
            <a:off x="1126711" y="4462221"/>
            <a:ext cx="4966917" cy="690934"/>
            <a:chOff x="1126711" y="884532"/>
            <a:chExt cx="4966917" cy="690934"/>
          </a:xfrm>
        </p:grpSpPr>
        <p:grpSp>
          <p:nvGrpSpPr>
            <p:cNvPr id="443" name="组合 442"/>
            <p:cNvGrpSpPr/>
            <p:nvPr/>
          </p:nvGrpSpPr>
          <p:grpSpPr>
            <a:xfrm>
              <a:off x="1126711" y="884532"/>
              <a:ext cx="834477" cy="609413"/>
              <a:chOff x="1126711" y="884532"/>
              <a:chExt cx="834477" cy="609413"/>
            </a:xfrm>
          </p:grpSpPr>
          <p:sp>
            <p:nvSpPr>
              <p:cNvPr id="445" name="文本框 444"/>
              <p:cNvSpPr txBox="1"/>
              <p:nvPr>
                <p:custDataLst>
                  <p:tags r:id="rId181"/>
                </p:custDataLst>
              </p:nvPr>
            </p:nvSpPr>
            <p:spPr>
              <a:xfrm>
                <a:off x="1438872" y="1079372"/>
                <a:ext cx="400580" cy="369332"/>
              </a:xfrm>
              <a:prstGeom prst="rect">
                <a:avLst/>
              </a:prstGeom>
              <a:noFill/>
            </p:spPr>
            <p:txBody>
              <a:bodyPr wrap="square" rtlCol="0">
                <a:spAutoFit/>
              </a:bodyPr>
              <a:lstStyle/>
              <a:p>
                <a:r>
                  <a:rPr lang="en-US" altLang="zh-CN" b="1" dirty="0" smtClean="0"/>
                  <a:t>4</a:t>
                </a:r>
                <a:endParaRPr lang="zh-CN" altLang="en-US" b="1" dirty="0"/>
              </a:p>
            </p:txBody>
          </p:sp>
          <p:grpSp>
            <p:nvGrpSpPr>
              <p:cNvPr id="446" name="组合 445"/>
              <p:cNvGrpSpPr/>
              <p:nvPr/>
            </p:nvGrpSpPr>
            <p:grpSpPr>
              <a:xfrm rot="1803858">
                <a:off x="1126711" y="884532"/>
                <a:ext cx="834477" cy="609413"/>
                <a:chOff x="6143021" y="-463778"/>
                <a:chExt cx="7177967" cy="5012462"/>
              </a:xfrm>
            </p:grpSpPr>
            <p:cxnSp>
              <p:nvCxnSpPr>
                <p:cNvPr id="447" name="直接连接符 446"/>
                <p:cNvCxnSpPr/>
                <p:nvPr>
                  <p:custDataLst>
                    <p:tags r:id="rId182"/>
                  </p:custDataLst>
                </p:nvPr>
              </p:nvCxnSpPr>
              <p:spPr>
                <a:xfrm rot="706330" flipV="1">
                  <a:off x="7111594" y="3457085"/>
                  <a:ext cx="2651700" cy="157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custDataLst>
                    <p:tags r:id="rId183"/>
                  </p:custDataLst>
                </p:nvPr>
              </p:nvCxnSpPr>
              <p:spPr>
                <a:xfrm rot="706330" flipH="1">
                  <a:off x="6437278" y="502987"/>
                  <a:ext cx="1610662" cy="49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custDataLst>
                    <p:tags r:id="rId184"/>
                  </p:custDataLst>
                </p:nvPr>
              </p:nvCxnSpPr>
              <p:spPr>
                <a:xfrm rot="706330">
                  <a:off x="6143021" y="1196585"/>
                  <a:ext cx="3869519" cy="21606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custDataLst>
                    <p:tags r:id="rId185"/>
                  </p:custDataLst>
                </p:nvPr>
              </p:nvCxnSpPr>
              <p:spPr>
                <a:xfrm rot="706330" flipH="1">
                  <a:off x="7405851" y="602842"/>
                  <a:ext cx="392844" cy="28088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1" name="直接连接符 450"/>
                <p:cNvCxnSpPr/>
                <p:nvPr>
                  <p:custDataLst>
                    <p:tags r:id="rId186"/>
                  </p:custDataLst>
                </p:nvPr>
              </p:nvCxnSpPr>
              <p:spPr>
                <a:xfrm rot="706330">
                  <a:off x="7992683" y="744341"/>
                  <a:ext cx="785690" cy="7856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2" name="直接连接符 451"/>
                <p:cNvCxnSpPr/>
                <p:nvPr>
                  <p:custDataLst>
                    <p:tags r:id="rId187"/>
                  </p:custDataLst>
                </p:nvPr>
              </p:nvCxnSpPr>
              <p:spPr>
                <a:xfrm rot="706330" flipH="1">
                  <a:off x="8416858" y="1573762"/>
                  <a:ext cx="176781" cy="9624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custDataLst>
                    <p:tags r:id="rId188"/>
                  </p:custDataLst>
                </p:nvPr>
              </p:nvCxnSpPr>
              <p:spPr>
                <a:xfrm rot="706330" flipH="1">
                  <a:off x="7221117" y="2394732"/>
                  <a:ext cx="1001753" cy="10606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custDataLst>
                    <p:tags r:id="rId189"/>
                  </p:custDataLst>
                </p:nvPr>
              </p:nvCxnSpPr>
              <p:spPr>
                <a:xfrm rot="706330" flipV="1">
                  <a:off x="7171190" y="2879021"/>
                  <a:ext cx="1748158" cy="6481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custDataLst>
                    <p:tags r:id="rId190"/>
                  </p:custDataLst>
                </p:nvPr>
              </p:nvCxnSpPr>
              <p:spPr>
                <a:xfrm rot="14831886" flipH="1" flipV="1">
                  <a:off x="8137169" y="-296318"/>
                  <a:ext cx="583201" cy="10229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custDataLst>
                    <p:tags r:id="rId191"/>
                  </p:custDataLst>
                </p:nvPr>
              </p:nvCxnSpPr>
              <p:spPr>
                <a:xfrm rot="14831886" flipH="1" flipV="1">
                  <a:off x="8449295" y="127049"/>
                  <a:ext cx="915047" cy="1179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custDataLst>
                    <p:tags r:id="rId192"/>
                  </p:custDataLst>
                </p:nvPr>
              </p:nvCxnSpPr>
              <p:spPr>
                <a:xfrm rot="706330">
                  <a:off x="8501547" y="1754012"/>
                  <a:ext cx="1453525" cy="18463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custDataLst>
                    <p:tags r:id="rId193"/>
                  </p:custDataLst>
                </p:nvPr>
              </p:nvCxnSpPr>
              <p:spPr>
                <a:xfrm rot="706330" flipH="1">
                  <a:off x="8810036" y="608090"/>
                  <a:ext cx="127675" cy="1041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custDataLst>
                    <p:tags r:id="rId194"/>
                  </p:custDataLst>
                </p:nvPr>
              </p:nvCxnSpPr>
              <p:spPr>
                <a:xfrm rot="14831886" flipH="1">
                  <a:off x="8945571" y="-399261"/>
                  <a:ext cx="1199335" cy="1070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custDataLst>
                    <p:tags r:id="rId195"/>
                  </p:custDataLst>
                </p:nvPr>
              </p:nvCxnSpPr>
              <p:spPr>
                <a:xfrm rot="706330" flipV="1">
                  <a:off x="9065677" y="390688"/>
                  <a:ext cx="1207996" cy="3854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1" name="直接连接符 460"/>
                <p:cNvCxnSpPr/>
                <p:nvPr>
                  <p:custDataLst>
                    <p:tags r:id="rId196"/>
                  </p:custDataLst>
                </p:nvPr>
              </p:nvCxnSpPr>
              <p:spPr>
                <a:xfrm rot="706330">
                  <a:off x="10243966" y="650852"/>
                  <a:ext cx="1158893" cy="5868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custDataLst>
                    <p:tags r:id="rId197"/>
                  </p:custDataLst>
                </p:nvPr>
              </p:nvCxnSpPr>
              <p:spPr>
                <a:xfrm rot="14831886" flipV="1">
                  <a:off x="10877664" y="-339840"/>
                  <a:ext cx="129868" cy="13430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3" name="直接连接符 462"/>
                <p:cNvCxnSpPr/>
                <p:nvPr>
                  <p:custDataLst>
                    <p:tags r:id="rId198"/>
                  </p:custDataLst>
                </p:nvPr>
              </p:nvCxnSpPr>
              <p:spPr>
                <a:xfrm rot="706330">
                  <a:off x="11211592" y="600837"/>
                  <a:ext cx="196424" cy="7365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4" name="直接连接符 463"/>
                <p:cNvCxnSpPr/>
                <p:nvPr>
                  <p:custDataLst>
                    <p:tags r:id="rId199"/>
                  </p:custDataLst>
                </p:nvPr>
              </p:nvCxnSpPr>
              <p:spPr>
                <a:xfrm rot="706330" flipV="1">
                  <a:off x="11337825" y="112975"/>
                  <a:ext cx="196424" cy="500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p:nvPr>
                  <p:custDataLst>
                    <p:tags r:id="rId200"/>
                  </p:custDataLst>
                </p:nvPr>
              </p:nvCxnSpPr>
              <p:spPr>
                <a:xfrm rot="706330">
                  <a:off x="9695623" y="3996860"/>
                  <a:ext cx="2651700" cy="2737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6" name="直接连接符 465"/>
                <p:cNvCxnSpPr/>
                <p:nvPr>
                  <p:custDataLst>
                    <p:tags r:id="rId201"/>
                  </p:custDataLst>
                </p:nvPr>
              </p:nvCxnSpPr>
              <p:spPr>
                <a:xfrm rot="706330" flipV="1">
                  <a:off x="9795844" y="3298499"/>
                  <a:ext cx="1826728" cy="623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7" name="直接连接符 466"/>
                <p:cNvCxnSpPr/>
                <p:nvPr>
                  <p:custDataLst>
                    <p:tags r:id="rId202"/>
                  </p:custDataLst>
                </p:nvPr>
              </p:nvCxnSpPr>
              <p:spPr>
                <a:xfrm rot="706330">
                  <a:off x="11557917" y="3565209"/>
                  <a:ext cx="834793" cy="888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8" name="直接连接符 467"/>
                <p:cNvCxnSpPr/>
                <p:nvPr>
                  <p:custDataLst>
                    <p:tags r:id="rId203"/>
                  </p:custDataLst>
                </p:nvPr>
              </p:nvCxnSpPr>
              <p:spPr>
                <a:xfrm rot="706330" flipH="1">
                  <a:off x="11782482" y="2284377"/>
                  <a:ext cx="284812" cy="1238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9" name="直接连接符 468"/>
                <p:cNvCxnSpPr/>
                <p:nvPr>
                  <p:custDataLst>
                    <p:tags r:id="rId204"/>
                  </p:custDataLst>
                </p:nvPr>
              </p:nvCxnSpPr>
              <p:spPr>
                <a:xfrm rot="706330">
                  <a:off x="12043833" y="2369033"/>
                  <a:ext cx="574535" cy="12386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0" name="直接连接符 469"/>
                <p:cNvCxnSpPr/>
                <p:nvPr>
                  <p:custDataLst>
                    <p:tags r:id="rId205"/>
                  </p:custDataLst>
                </p:nvPr>
              </p:nvCxnSpPr>
              <p:spPr>
                <a:xfrm rot="706330">
                  <a:off x="11659076" y="3568056"/>
                  <a:ext cx="834793" cy="8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1" name="直接连接符 470"/>
                <p:cNvCxnSpPr/>
                <p:nvPr>
                  <p:custDataLst>
                    <p:tags r:id="rId206"/>
                  </p:custDataLst>
                </p:nvPr>
              </p:nvCxnSpPr>
              <p:spPr>
                <a:xfrm rot="706330" flipH="1">
                  <a:off x="12382951" y="3651278"/>
                  <a:ext cx="9821" cy="8974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2" name="直接连接符 471"/>
                <p:cNvCxnSpPr/>
                <p:nvPr>
                  <p:custDataLst>
                    <p:tags r:id="rId207"/>
                  </p:custDataLst>
                </p:nvPr>
              </p:nvCxnSpPr>
              <p:spPr>
                <a:xfrm rot="706330">
                  <a:off x="11255823" y="1447786"/>
                  <a:ext cx="1011574" cy="7721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3" name="直接连接符 472"/>
                <p:cNvCxnSpPr/>
                <p:nvPr>
                  <p:custDataLst>
                    <p:tags r:id="rId208"/>
                  </p:custDataLst>
                </p:nvPr>
              </p:nvCxnSpPr>
              <p:spPr>
                <a:xfrm rot="706330">
                  <a:off x="11276725" y="791827"/>
                  <a:ext cx="1964223" cy="1043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4" name="直接连接符 473"/>
                <p:cNvCxnSpPr/>
                <p:nvPr>
                  <p:custDataLst>
                    <p:tags r:id="rId209"/>
                  </p:custDataLst>
                </p:nvPr>
              </p:nvCxnSpPr>
              <p:spPr>
                <a:xfrm rot="706330" flipV="1">
                  <a:off x="11386224" y="916055"/>
                  <a:ext cx="1777623" cy="615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5" name="直接连接符 474"/>
                <p:cNvCxnSpPr/>
                <p:nvPr>
                  <p:custDataLst>
                    <p:tags r:id="rId210"/>
                  </p:custDataLst>
                </p:nvPr>
              </p:nvCxnSpPr>
              <p:spPr>
                <a:xfrm rot="706330">
                  <a:off x="11513901" y="301252"/>
                  <a:ext cx="1807087" cy="6224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6" name="直接连接符 475"/>
                <p:cNvCxnSpPr/>
                <p:nvPr>
                  <p:custDataLst>
                    <p:tags r:id="rId211"/>
                  </p:custDataLst>
                </p:nvPr>
              </p:nvCxnSpPr>
              <p:spPr>
                <a:xfrm rot="706330" flipH="1">
                  <a:off x="12346384" y="1006449"/>
                  <a:ext cx="726766" cy="14130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7" name="椭圆 476"/>
                <p:cNvSpPr/>
                <p:nvPr>
                  <p:custDataLst>
                    <p:tags r:id="rId212"/>
                  </p:custDataLst>
                </p:nvPr>
              </p:nvSpPr>
              <p:spPr>
                <a:xfrm>
                  <a:off x="7044822" y="3292010"/>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8" name="椭圆 477"/>
                <p:cNvSpPr/>
                <p:nvPr>
                  <p:custDataLst>
                    <p:tags r:id="rId213"/>
                  </p:custDataLst>
                </p:nvPr>
              </p:nvSpPr>
              <p:spPr>
                <a:xfrm>
                  <a:off x="8017735" y="634313"/>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9" name="椭圆 478"/>
                <p:cNvSpPr/>
                <p:nvPr>
                  <p:custDataLst>
                    <p:tags r:id="rId214"/>
                  </p:custDataLst>
                </p:nvPr>
              </p:nvSpPr>
              <p:spPr>
                <a:xfrm>
                  <a:off x="8639866" y="1548222"/>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0" name="椭圆 479"/>
                <p:cNvSpPr/>
                <p:nvPr>
                  <p:custDataLst>
                    <p:tags r:id="rId215"/>
                  </p:custDataLst>
                </p:nvPr>
              </p:nvSpPr>
              <p:spPr>
                <a:xfrm>
                  <a:off x="10236352" y="431823"/>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1" name="椭圆 480"/>
                <p:cNvSpPr/>
                <p:nvPr>
                  <p:custDataLst>
                    <p:tags r:id="rId216"/>
                  </p:custDataLst>
                </p:nvPr>
              </p:nvSpPr>
              <p:spPr>
                <a:xfrm>
                  <a:off x="9714959" y="3641464"/>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2" name="椭圆 481"/>
                <p:cNvSpPr/>
                <p:nvPr>
                  <p:custDataLst>
                    <p:tags r:id="rId217"/>
                  </p:custDataLst>
                </p:nvPr>
              </p:nvSpPr>
              <p:spPr>
                <a:xfrm>
                  <a:off x="11601665" y="3408858"/>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3" name="椭圆 482"/>
                <p:cNvSpPr/>
                <p:nvPr>
                  <p:custDataLst>
                    <p:tags r:id="rId218"/>
                  </p:custDataLst>
                </p:nvPr>
              </p:nvSpPr>
              <p:spPr>
                <a:xfrm>
                  <a:off x="11241704" y="1289544"/>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4" name="椭圆 483"/>
                <p:cNvSpPr/>
                <p:nvPr>
                  <p:custDataLst>
                    <p:tags r:id="rId219"/>
                  </p:custDataLst>
                </p:nvPr>
              </p:nvSpPr>
              <p:spPr>
                <a:xfrm>
                  <a:off x="6349175" y="770170"/>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5" name="椭圆 484"/>
                <p:cNvSpPr/>
                <p:nvPr>
                  <p:custDataLst>
                    <p:tags r:id="rId220"/>
                  </p:custDataLst>
                </p:nvPr>
              </p:nvSpPr>
              <p:spPr>
                <a:xfrm>
                  <a:off x="8970968" y="574277"/>
                  <a:ext cx="130629" cy="13062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444" name="矩形 2"/>
            <p:cNvSpPr>
              <a:spLocks noChangeArrowheads="1"/>
            </p:cNvSpPr>
            <p:nvPr>
              <p:custDataLst>
                <p:tags r:id="rId221"/>
              </p:custDataLst>
            </p:nvPr>
          </p:nvSpPr>
          <p:spPr bwMode="auto">
            <a:xfrm>
              <a:off x="2194584" y="1113801"/>
              <a:ext cx="38990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a:latin typeface="+mn-lt"/>
                  <a:ea typeface="+mn-ea"/>
                  <a:sym typeface="+mn-lt"/>
                </a:rPr>
                <a:t>Prion </a:t>
              </a:r>
              <a:r>
                <a:rPr lang="zh-CN" altLang="en-US" sz="2400" b="1" dirty="0">
                  <a:latin typeface="+mn-lt"/>
                  <a:ea typeface="+mn-ea"/>
                  <a:sym typeface="+mn-lt"/>
                </a:rPr>
                <a:t>朊病毒</a:t>
              </a:r>
              <a:endParaRPr lang="zh-CN" altLang="en-US" sz="2400" b="1" dirty="0">
                <a:latin typeface="+mn-lt"/>
                <a:ea typeface="+mn-ea"/>
                <a:sym typeface="+mn-lt"/>
              </a:endParaRPr>
            </a:p>
          </p:txBody>
        </p:sp>
      </p:grpSp>
    </p:spTree>
    <p:custDataLst>
      <p:tags r:id="rId22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92480" y="556260"/>
            <a:ext cx="10561320" cy="5212080"/>
          </a:xfrm>
          <a:prstGeom prst="rect">
            <a:avLst/>
          </a:prstGeom>
          <a:noFill/>
        </p:spPr>
        <p:txBody>
          <a:bodyPr wrap="square" rtlCol="0">
            <a:spAutoFit/>
          </a:bodyPr>
          <a:p>
            <a:r>
              <a:rPr lang="zh-CN" altLang="en-US" sz="2800">
                <a:solidFill>
                  <a:schemeClr val="accent3">
                    <a:lumMod val="50000"/>
                  </a:schemeClr>
                </a:solidFill>
              </a:rPr>
              <a:t>研究病毒及亚病毒（类病毒、拟病毒及朊病毒）不仅令人口流动频繁，病毒日益更新且传播全球化的当代世界能更好的应对疾病，也给现代人开启新视野</a:t>
            </a:r>
            <a:r>
              <a:rPr lang="en-US" altLang="zh-CN" sz="2800">
                <a:solidFill>
                  <a:schemeClr val="accent3">
                    <a:lumMod val="50000"/>
                  </a:schemeClr>
                </a:solidFill>
              </a:rPr>
              <a:t>..</a:t>
            </a:r>
            <a:endParaRPr lang="en-US" altLang="zh-CN" sz="2800">
              <a:solidFill>
                <a:schemeClr val="accent3">
                  <a:lumMod val="50000"/>
                </a:schemeClr>
              </a:solidFill>
            </a:endParaRPr>
          </a:p>
          <a:p>
            <a:r>
              <a:rPr lang="en-US" altLang="zh-CN" sz="2800"/>
              <a:t>	</a:t>
            </a:r>
            <a:r>
              <a:rPr lang="en-US" altLang="zh-CN" sz="2800">
                <a:solidFill>
                  <a:schemeClr val="accent2">
                    <a:lumMod val="75000"/>
                  </a:schemeClr>
                </a:solidFill>
              </a:rPr>
              <a:t>''Viruses are significant for other reasons. They are vital members of aquatic ecosystems.There they interact with cellular microbes and contribute to the movement of organic matter from particulate forms to dissolved forms. Bacterial viruses are being used in some European countries to treat infections caused by bacteria. Finally, they are important model organisms.''</a:t>
            </a:r>
            <a:endParaRPr lang="en-US" altLang="zh-CN" sz="2800">
              <a:solidFill>
                <a:schemeClr val="accent2">
                  <a:lumMod val="75000"/>
                </a:schemeClr>
              </a:solidFill>
            </a:endParaRPr>
          </a:p>
          <a:p>
            <a:endParaRPr lang="en-US" altLang="zh-CN" sz="2800"/>
          </a:p>
          <a:p>
            <a:r>
              <a:rPr lang="en-US" altLang="zh-CN" sz="2800">
                <a:solidFill>
                  <a:schemeClr val="accent3">
                    <a:lumMod val="50000"/>
                  </a:schemeClr>
                </a:solidFill>
              </a:rPr>
              <a:t>Model organism </a:t>
            </a:r>
            <a:r>
              <a:rPr lang="zh-CN" altLang="en-US" sz="2800">
                <a:solidFill>
                  <a:schemeClr val="accent3">
                    <a:lumMod val="50000"/>
                  </a:schemeClr>
                </a:solidFill>
              </a:rPr>
              <a:t>模式生物</a:t>
            </a:r>
            <a:endParaRPr lang="zh-CN" altLang="en-US" sz="2800">
              <a:solidFill>
                <a:schemeClr val="accent3">
                  <a:lumMod val="50000"/>
                </a:schemeClr>
              </a:solidFill>
            </a:endParaRPr>
          </a:p>
          <a:p>
            <a:r>
              <a:rPr lang="zh-CN" altLang="en-US" sz="2800">
                <a:solidFill>
                  <a:schemeClr val="accent3">
                    <a:lumMod val="50000"/>
                  </a:schemeClr>
                </a:solidFill>
              </a:rPr>
              <a:t> 被选定为实验生物，用于揭示某种普遍规律的现象。</a:t>
            </a:r>
            <a:endParaRPr lang="zh-CN" altLang="en-US" sz="2800">
              <a:solidFill>
                <a:schemeClr val="accent3">
                  <a:lumMod val="5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3837305" y="2680970"/>
            <a:ext cx="7242175" cy="2051685"/>
          </a:xfrm>
        </p:spPr>
        <p:txBody>
          <a:bodyPr>
            <a:normAutofit fontScale="90000"/>
          </a:bodyPr>
          <a:p>
            <a:r>
              <a:rPr lang="en-US" altLang="zh-CN"/>
              <a:t>Another Change in Content</a:t>
            </a:r>
            <a:endParaRPr lang="en-US" altLang="zh-CN"/>
          </a:p>
        </p:txBody>
      </p:sp>
      <p:sp>
        <p:nvSpPr>
          <p:cNvPr id="4" name="文本占位符 3"/>
          <p:cNvSpPr>
            <a:spLocks noGrp="1"/>
          </p:cNvSpPr>
          <p:nvPr>
            <p:ph type="body" idx="1"/>
          </p:nvPr>
        </p:nvSpPr>
        <p:spPr/>
        <p:txBody>
          <a:bodyPr/>
          <a:p>
            <a:r>
              <a:rPr lang="en-US" altLang="zh-CN" sz="2800"/>
              <a:t>--Microbial Evolution</a:t>
            </a:r>
            <a:endParaRPr lang="en-US" altLang="zh-CN" sz="2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sz="quarter" idx="13"/>
          </p:nvPr>
        </p:nvSpPr>
        <p:spPr/>
        <p:txBody>
          <a:bodyPr/>
          <a:p>
            <a:r>
              <a:rPr lang="en-US" altLang="zh-CN" sz="3200">
                <a:solidFill>
                  <a:schemeClr val="accent3">
                    <a:lumMod val="50000"/>
                  </a:schemeClr>
                </a:solidFill>
              </a:rPr>
              <a:t>In the 5th edition, authors talked nothing on the origin of life. Perhaps it's because that was a mystery back then... 2002</a:t>
            </a:r>
            <a:r>
              <a:rPr lang="zh-CN" altLang="en-US" sz="3200">
                <a:solidFill>
                  <a:schemeClr val="accent3">
                    <a:lumMod val="50000"/>
                  </a:schemeClr>
                </a:solidFill>
              </a:rPr>
              <a:t>年的第五版没有探讨生命的起源，估计是当时还没有可靠的结果</a:t>
            </a:r>
            <a:r>
              <a:rPr lang="en-US" altLang="zh-CN" sz="3200">
                <a:solidFill>
                  <a:schemeClr val="accent3">
                    <a:lumMod val="50000"/>
                  </a:schemeClr>
                </a:solidFill>
              </a:rPr>
              <a:t>..</a:t>
            </a:r>
            <a:endParaRPr lang="en-US" altLang="zh-CN" sz="3200">
              <a:solidFill>
                <a:schemeClr val="accent3">
                  <a:lumMod val="50000"/>
                </a:schemeClr>
              </a:solidFill>
            </a:endParaRPr>
          </a:p>
          <a:p>
            <a:r>
              <a:rPr lang="en-US" altLang="zh-CN" sz="3200">
                <a:solidFill>
                  <a:schemeClr val="accent3">
                    <a:lumMod val="50000"/>
                  </a:schemeClr>
                </a:solidFill>
              </a:rPr>
              <a:t>Or, people back then found no importance for college students to learn about the forming of life.</a:t>
            </a:r>
            <a:endParaRPr lang="en-US" altLang="zh-CN" sz="3200">
              <a:solidFill>
                <a:schemeClr val="accent3">
                  <a:lumMod val="50000"/>
                </a:schemeClr>
              </a:solidFill>
            </a:endParaRPr>
          </a:p>
          <a:p>
            <a:endParaRPr lang="en-US" altLang="zh-CN" sz="3200">
              <a:solidFill>
                <a:schemeClr val="accent3">
                  <a:lumMod val="50000"/>
                </a:schemeClr>
              </a:solidFill>
            </a:endParaRPr>
          </a:p>
          <a:p>
            <a:r>
              <a:rPr lang="en-US" altLang="zh-CN" sz="3200">
                <a:solidFill>
                  <a:schemeClr val="accent3">
                    <a:lumMod val="50000"/>
                  </a:schemeClr>
                </a:solidFill>
              </a:rPr>
              <a:t>But when we look at the 9th ediition, The Microbial Evolution was added and placed much importance.</a:t>
            </a:r>
            <a:endParaRPr lang="en-US" altLang="zh-CN" sz="3200">
              <a:solidFill>
                <a:schemeClr val="accent3">
                  <a:lumMod val="50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Origin of life"/>
          <p:cNvPicPr>
            <a:picLocks noChangeAspect="1"/>
          </p:cNvPicPr>
          <p:nvPr>
            <p:ph sz="quarter" idx="13"/>
          </p:nvPr>
        </p:nvPicPr>
        <p:blipFill>
          <a:blip r:embed="rId1"/>
          <a:stretch>
            <a:fillRect/>
          </a:stretch>
        </p:blipFill>
        <p:spPr>
          <a:xfrm>
            <a:off x="295910" y="-12700"/>
            <a:ext cx="3957320" cy="6882765"/>
          </a:xfrm>
          <a:prstGeom prst="rect">
            <a:avLst/>
          </a:prstGeom>
        </p:spPr>
      </p:pic>
      <p:sp>
        <p:nvSpPr>
          <p:cNvPr id="4" name="文本框 3"/>
          <p:cNvSpPr txBox="1"/>
          <p:nvPr/>
        </p:nvSpPr>
        <p:spPr>
          <a:xfrm>
            <a:off x="4846320" y="1463040"/>
            <a:ext cx="6675120" cy="3931920"/>
          </a:xfrm>
          <a:prstGeom prst="rect">
            <a:avLst/>
          </a:prstGeom>
          <a:noFill/>
        </p:spPr>
        <p:txBody>
          <a:bodyPr wrap="square" rtlCol="0">
            <a:spAutoFit/>
          </a:bodyPr>
          <a:p>
            <a:r>
              <a:rPr lang="en-US" altLang="zh-CN" sz="2800">
                <a:solidFill>
                  <a:schemeClr val="accent3">
                    <a:lumMod val="50000"/>
                  </a:schemeClr>
                </a:solidFill>
              </a:rPr>
              <a:t>Hypothesis of the Origin of Life</a:t>
            </a:r>
            <a:endParaRPr lang="en-US" altLang="zh-CN" sz="2800">
              <a:solidFill>
                <a:schemeClr val="accent3">
                  <a:lumMod val="50000"/>
                </a:schemeClr>
              </a:solidFill>
            </a:endParaRPr>
          </a:p>
          <a:p>
            <a:endParaRPr lang="en-US" altLang="zh-CN" sz="2800">
              <a:solidFill>
                <a:schemeClr val="accent3">
                  <a:lumMod val="50000"/>
                </a:schemeClr>
              </a:solidFill>
            </a:endParaRPr>
          </a:p>
          <a:p>
            <a:r>
              <a:rPr lang="en-US" altLang="zh-CN" sz="2800">
                <a:solidFill>
                  <a:schemeClr val="accent3">
                    <a:lumMod val="50000"/>
                  </a:schemeClr>
                </a:solidFill>
              </a:rPr>
              <a:t>	prebiotic soup</a:t>
            </a:r>
            <a:endParaRPr lang="en-US" altLang="zh-CN" sz="2800">
              <a:solidFill>
                <a:schemeClr val="accent3">
                  <a:lumMod val="50000"/>
                </a:schemeClr>
              </a:solidFill>
            </a:endParaRPr>
          </a:p>
          <a:p>
            <a:r>
              <a:rPr lang="en-US" altLang="zh-CN" sz="2800">
                <a:solidFill>
                  <a:schemeClr val="accent3">
                    <a:lumMod val="50000"/>
                  </a:schemeClr>
                </a:solidFill>
              </a:rPr>
              <a:t>		↓</a:t>
            </a:r>
            <a:endParaRPr lang="en-US" altLang="zh-CN" sz="2800">
              <a:solidFill>
                <a:schemeClr val="accent3">
                  <a:lumMod val="50000"/>
                </a:schemeClr>
              </a:solidFill>
            </a:endParaRPr>
          </a:p>
          <a:p>
            <a:r>
              <a:rPr lang="en-US" altLang="zh-CN" sz="2800">
                <a:solidFill>
                  <a:schemeClr val="accent3">
                    <a:lumMod val="50000"/>
                  </a:schemeClr>
                </a:solidFill>
              </a:rPr>
              <a:t>	RNA </a:t>
            </a:r>
            <a:r>
              <a:rPr lang="zh-CN" altLang="en-US" sz="2800">
                <a:solidFill>
                  <a:schemeClr val="accent3">
                    <a:lumMod val="50000"/>
                  </a:schemeClr>
                </a:solidFill>
              </a:rPr>
              <a:t>编码蛋白质</a:t>
            </a:r>
            <a:endParaRPr lang="zh-CN" altLang="en-US" sz="2800">
              <a:solidFill>
                <a:schemeClr val="accent3">
                  <a:lumMod val="50000"/>
                </a:schemeClr>
              </a:solidFill>
            </a:endParaRPr>
          </a:p>
          <a:p>
            <a:r>
              <a:rPr lang="en-US" altLang="zh-CN" sz="2800">
                <a:solidFill>
                  <a:schemeClr val="accent3">
                    <a:lumMod val="50000"/>
                  </a:schemeClr>
                </a:solidFill>
              </a:rPr>
              <a:t>		</a:t>
            </a:r>
            <a:r>
              <a:rPr lang="en-US" altLang="zh-CN" sz="2800">
                <a:solidFill>
                  <a:schemeClr val="accent3">
                    <a:lumMod val="50000"/>
                  </a:schemeClr>
                </a:solidFill>
                <a:sym typeface="+mn-ea"/>
              </a:rPr>
              <a:t>↓</a:t>
            </a:r>
            <a:endParaRPr lang="en-US" altLang="zh-CN" sz="2800">
              <a:solidFill>
                <a:schemeClr val="accent3">
                  <a:lumMod val="50000"/>
                </a:schemeClr>
              </a:solidFill>
              <a:sym typeface="+mn-ea"/>
            </a:endParaRPr>
          </a:p>
          <a:p>
            <a:r>
              <a:rPr lang="en-US" altLang="zh-CN" sz="2800">
                <a:solidFill>
                  <a:schemeClr val="accent3">
                    <a:lumMod val="50000"/>
                  </a:schemeClr>
                </a:solidFill>
              </a:rPr>
              <a:t>	</a:t>
            </a:r>
            <a:r>
              <a:rPr lang="zh-CN" altLang="en-US" sz="2800">
                <a:solidFill>
                  <a:schemeClr val="accent3">
                    <a:lumMod val="50000"/>
                  </a:schemeClr>
                </a:solidFill>
              </a:rPr>
              <a:t>产生</a:t>
            </a:r>
            <a:r>
              <a:rPr lang="en-US" altLang="zh-CN" sz="2800">
                <a:solidFill>
                  <a:schemeClr val="accent3">
                    <a:lumMod val="50000"/>
                  </a:schemeClr>
                </a:solidFill>
              </a:rPr>
              <a:t>DNA</a:t>
            </a:r>
            <a:endParaRPr lang="en-US" altLang="zh-CN" sz="2800">
              <a:solidFill>
                <a:schemeClr val="accent3">
                  <a:lumMod val="50000"/>
                </a:schemeClr>
              </a:solidFill>
            </a:endParaRPr>
          </a:p>
          <a:p>
            <a:r>
              <a:rPr lang="en-US" altLang="zh-CN" sz="2800">
                <a:solidFill>
                  <a:schemeClr val="accent3">
                    <a:lumMod val="50000"/>
                  </a:schemeClr>
                </a:solidFill>
              </a:rPr>
              <a:t>		</a:t>
            </a:r>
            <a:r>
              <a:rPr lang="en-US" altLang="zh-CN" sz="2800">
                <a:solidFill>
                  <a:schemeClr val="accent3">
                    <a:lumMod val="50000"/>
                  </a:schemeClr>
                </a:solidFill>
                <a:sym typeface="+mn-ea"/>
              </a:rPr>
              <a:t>↓</a:t>
            </a:r>
            <a:endParaRPr lang="en-US" altLang="zh-CN" sz="2800">
              <a:solidFill>
                <a:schemeClr val="accent3">
                  <a:lumMod val="50000"/>
                </a:schemeClr>
              </a:solidFill>
              <a:sym typeface="+mn-ea"/>
            </a:endParaRPr>
          </a:p>
          <a:p>
            <a:r>
              <a:rPr lang="en-US" altLang="zh-CN" sz="2800">
                <a:solidFill>
                  <a:schemeClr val="accent3">
                    <a:lumMod val="50000"/>
                  </a:schemeClr>
                </a:solidFill>
              </a:rPr>
              <a:t>	DNA</a:t>
            </a:r>
            <a:r>
              <a:rPr lang="zh-CN" altLang="en-US" sz="2800">
                <a:solidFill>
                  <a:schemeClr val="accent3">
                    <a:lumMod val="50000"/>
                  </a:schemeClr>
                </a:solidFill>
              </a:rPr>
              <a:t>代替</a:t>
            </a:r>
            <a:r>
              <a:rPr lang="en-US" altLang="zh-CN" sz="2800">
                <a:solidFill>
                  <a:schemeClr val="accent3">
                    <a:lumMod val="50000"/>
                  </a:schemeClr>
                </a:solidFill>
              </a:rPr>
              <a:t>RNA</a:t>
            </a:r>
            <a:r>
              <a:rPr lang="zh-CN" altLang="en-US" sz="2800">
                <a:solidFill>
                  <a:schemeClr val="accent3">
                    <a:lumMod val="50000"/>
                  </a:schemeClr>
                </a:solidFill>
              </a:rPr>
              <a:t>职能</a:t>
            </a:r>
            <a:endParaRPr lang="zh-CN" altLang="en-US" sz="2800">
              <a:solidFill>
                <a:schemeClr val="accent3">
                  <a:lumMod val="5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矩形 3"/>
          <p:cNvSpPr/>
          <p:nvPr/>
        </p:nvSpPr>
        <p:spPr>
          <a:xfrm>
            <a:off x="1201738" y="1325880"/>
            <a:ext cx="9787255" cy="3415030"/>
          </a:xfrm>
          <a:prstGeom prst="rect">
            <a:avLst/>
          </a:prstGeom>
          <a:noFill/>
          <a:ln>
            <a:noFill/>
          </a:ln>
        </p:spPr>
        <p:txBody>
          <a:bodyPr wrap="square" rtlCol="0" anchor="t">
            <a:spAutoFit/>
            <a:scene3d>
              <a:camera prst="orthographicFront"/>
              <a:lightRig rig="threePt" dir="t"/>
            </a:scene3d>
          </a:bodyPr>
          <a:p>
            <a:pPr algn="ctr"/>
            <a:r>
              <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 Contrast on Part 1 </a:t>
            </a:r>
            <a:endPar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pPr algn="ctr"/>
            <a:r>
              <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Between </a:t>
            </a:r>
            <a:endPar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pPr algn="ctr"/>
            <a:r>
              <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The 5th &amp; 9th Edition </a:t>
            </a:r>
            <a:endPar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5" name="矩形 4"/>
          <p:cNvSpPr/>
          <p:nvPr/>
        </p:nvSpPr>
        <p:spPr>
          <a:xfrm>
            <a:off x="5776278" y="4858385"/>
            <a:ext cx="5527675" cy="583565"/>
          </a:xfrm>
          <a:prstGeom prst="rect">
            <a:avLst/>
          </a:prstGeom>
          <a:noFill/>
          <a:ln>
            <a:noFill/>
          </a:ln>
        </p:spPr>
        <p:txBody>
          <a:bodyPr wrap="none" rtlCol="0" anchor="t">
            <a:spAutoFit/>
            <a:scene3d>
              <a:camera prst="orthographicFront"/>
              <a:lightRig rig="threePt" dir="t"/>
            </a:scene3d>
          </a:bodyPr>
          <a:p>
            <a:pPr algn="ctr"/>
            <a:r>
              <a:rPr lang="zh-CN" altLang="en-US" sz="3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林雨桐 环境科学 </a:t>
            </a:r>
            <a:r>
              <a:rPr lang="en-US" altLang="zh-CN" sz="3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2015200634</a:t>
            </a:r>
            <a:endParaRPr lang="en-US" altLang="zh-CN" sz="3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quarter" idx="13"/>
          </p:nvPr>
        </p:nvSpPr>
        <p:spPr/>
        <p:txBody>
          <a:bodyPr/>
          <a:p>
            <a:r>
              <a:rPr lang="en-US" altLang="zh-CN" sz="3200">
                <a:solidFill>
                  <a:srgbClr val="FF0000"/>
                </a:solidFill>
              </a:rPr>
              <a:t>Bibliography</a:t>
            </a:r>
            <a:endParaRPr lang="en-US" altLang="zh-CN" sz="3200">
              <a:solidFill>
                <a:srgbClr val="FF0000"/>
              </a:solidFill>
            </a:endParaRPr>
          </a:p>
          <a:p>
            <a:pPr marL="0" indent="0">
              <a:buNone/>
            </a:pPr>
            <a:r>
              <a:rPr lang="en-US" altLang="zh-CN" sz="3200">
                <a:solidFill>
                  <a:srgbClr val="FF0000"/>
                </a:solidFill>
              </a:rPr>
              <a:t>Joanne M. Willey, Linda M. Sherwood, Christopher J. Woolverton. Prescott's Microbiology, Ninth Edition (2014).</a:t>
            </a:r>
            <a:endParaRPr lang="en-US" altLang="zh-CN" sz="3200">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quarter" idx="13"/>
          </p:nvPr>
        </p:nvSpPr>
        <p:spPr/>
        <p:txBody>
          <a:bodyPr/>
          <a:p>
            <a:endParaRPr lang="zh-CN" altLang="en-US"/>
          </a:p>
        </p:txBody>
      </p:sp>
      <p:sp>
        <p:nvSpPr>
          <p:cNvPr id="3" name="矩形 2"/>
          <p:cNvSpPr/>
          <p:nvPr/>
        </p:nvSpPr>
        <p:spPr>
          <a:xfrm>
            <a:off x="354013" y="1675130"/>
            <a:ext cx="11678285" cy="2306955"/>
          </a:xfrm>
          <a:prstGeom prst="rect">
            <a:avLst/>
          </a:prstGeom>
          <a:noFill/>
          <a:ln>
            <a:noFill/>
          </a:ln>
        </p:spPr>
        <p:txBody>
          <a:bodyPr wrap="none" rtlCol="0" anchor="t">
            <a:spAutoFit/>
          </a:bodyPr>
          <a:p>
            <a:pPr algn="ctr"/>
            <a:r>
              <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C‘est Tout Pour Aujourd'ui</a:t>
            </a:r>
            <a:endPar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pPr algn="ctr"/>
            <a:r>
              <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Merci Beaucoup</a:t>
            </a:r>
            <a:endPar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341630" y="1750695"/>
            <a:ext cx="6416040" cy="1198880"/>
          </a:xfrm>
          <a:prstGeom prst="rect">
            <a:avLst/>
          </a:prstGeom>
          <a:noFill/>
          <a:ln>
            <a:noFill/>
          </a:ln>
        </p:spPr>
        <p:txBody>
          <a:bodyPr wrap="none" rtlCol="0" anchor="t">
            <a:spAutoFit/>
          </a:bodyPr>
          <a:p>
            <a:pPr algn="ctr"/>
            <a:r>
              <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List For Today</a:t>
            </a:r>
            <a:endParaRPr lang="en-US" altLang="zh-CN"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9" name="文本框 8"/>
          <p:cNvSpPr txBox="1"/>
          <p:nvPr/>
        </p:nvSpPr>
        <p:spPr>
          <a:xfrm>
            <a:off x="550545" y="2949575"/>
            <a:ext cx="7426325" cy="2553335"/>
          </a:xfrm>
          <a:prstGeom prst="rect">
            <a:avLst/>
          </a:prstGeom>
          <a:noFill/>
        </p:spPr>
        <p:txBody>
          <a:bodyPr wrap="square" rtlCol="0">
            <a:spAutoFit/>
          </a:bodyPr>
          <a:p>
            <a:r>
              <a:rPr lang="en-US" altLang="zh-CN" sz="3200">
                <a:solidFill>
                  <a:schemeClr val="accent3">
                    <a:lumMod val="50000"/>
                  </a:schemeClr>
                </a:solidFill>
              </a:rPr>
              <a:t>Part1  A Change in Taxonomy</a:t>
            </a:r>
            <a:endParaRPr lang="en-US" altLang="zh-CN" sz="3200">
              <a:solidFill>
                <a:schemeClr val="accent3">
                  <a:lumMod val="50000"/>
                </a:schemeClr>
              </a:solidFill>
            </a:endParaRPr>
          </a:p>
          <a:p>
            <a:endParaRPr lang="en-US" altLang="zh-CN" sz="3200">
              <a:solidFill>
                <a:schemeClr val="accent3">
                  <a:lumMod val="50000"/>
                </a:schemeClr>
              </a:solidFill>
            </a:endParaRPr>
          </a:p>
          <a:p>
            <a:r>
              <a:rPr lang="en-US" altLang="zh-CN" sz="3200">
                <a:solidFill>
                  <a:schemeClr val="accent3">
                    <a:lumMod val="50000"/>
                  </a:schemeClr>
                </a:solidFill>
              </a:rPr>
              <a:t>Part2  The establishment of Chapter 6</a:t>
            </a:r>
            <a:endParaRPr lang="en-US" altLang="zh-CN" sz="3200">
              <a:solidFill>
                <a:schemeClr val="accent3">
                  <a:lumMod val="50000"/>
                </a:schemeClr>
              </a:solidFill>
            </a:endParaRPr>
          </a:p>
          <a:p>
            <a:endParaRPr lang="en-US" altLang="zh-CN" sz="3200">
              <a:solidFill>
                <a:schemeClr val="accent3">
                  <a:lumMod val="50000"/>
                </a:schemeClr>
              </a:solidFill>
            </a:endParaRPr>
          </a:p>
          <a:p>
            <a:r>
              <a:rPr lang="en-US" altLang="zh-CN" sz="3200">
                <a:solidFill>
                  <a:schemeClr val="accent3">
                    <a:lumMod val="50000"/>
                  </a:schemeClr>
                </a:solidFill>
              </a:rPr>
              <a:t>Part3  Another Change in Content</a:t>
            </a:r>
            <a:endParaRPr lang="en-US" altLang="zh-CN" sz="3200">
              <a:solidFill>
                <a:schemeClr val="accent3">
                  <a:lumMod val="5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38800" y="363600"/>
            <a:ext cx="10515600" cy="132480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dirty="0">
                <a:sym typeface="+mn-ea"/>
              </a:rPr>
              <a:t>   </a:t>
            </a:r>
            <a:r>
              <a:rPr lang="en-US" altLang="zh-CN" b="1" dirty="0">
                <a:solidFill>
                  <a:schemeClr val="accent3">
                    <a:lumMod val="75000"/>
                  </a:schemeClr>
                </a:solidFill>
                <a:sym typeface="+mn-ea"/>
              </a:rPr>
              <a:t>5th Edition VS 9th Edition in Part 1</a:t>
            </a:r>
            <a:r>
              <a:rPr lang="en-US" altLang="zh-CN" dirty="0">
                <a:solidFill>
                  <a:schemeClr val="accent3">
                    <a:lumMod val="75000"/>
                  </a:schemeClr>
                </a:solidFill>
                <a:sym typeface="+mn-ea"/>
              </a:rPr>
              <a:t> </a:t>
            </a:r>
            <a:endParaRPr lang="en-US" altLang="zh-CN" dirty="0">
              <a:solidFill>
                <a:schemeClr val="accent3">
                  <a:lumMod val="75000"/>
                </a:schemeClr>
              </a:solidFill>
              <a:sym typeface="+mn-ea"/>
            </a:endParaRPr>
          </a:p>
        </p:txBody>
      </p:sp>
      <p:sp>
        <p:nvSpPr>
          <p:cNvPr id="3" name="文本框 2"/>
          <p:cNvSpPr txBox="1"/>
          <p:nvPr>
            <p:custDataLst>
              <p:tags r:id="rId2"/>
            </p:custDataLst>
          </p:nvPr>
        </p:nvSpPr>
        <p:spPr>
          <a:xfrm>
            <a:off x="838800" y="1540085"/>
            <a:ext cx="10515600" cy="4352400"/>
          </a:xfrm>
          <a:prstGeom prst="rect">
            <a:avLst/>
          </a:prstGeom>
        </p:spPr>
        <p:txBody>
          <a:bodyPr>
            <a:no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altLang="zh-CN" sz="4400" baseline="-25000" dirty="0">
                <a:solidFill>
                  <a:schemeClr val="accent3">
                    <a:lumMod val="50000"/>
                  </a:schemeClr>
                </a:solidFill>
                <a:latin typeface="Times New Roman" panose="02020603050405020304" charset="0"/>
                <a:ea typeface="+mj-ea"/>
              </a:rPr>
              <a:t>The 5th edition was published in </a:t>
            </a:r>
            <a:r>
              <a:rPr lang="en-US" altLang="zh-CN" sz="4400" b="1" i="1" baseline="-25000" dirty="0">
                <a:solidFill>
                  <a:schemeClr val="accent3">
                    <a:lumMod val="50000"/>
                  </a:schemeClr>
                </a:solidFill>
                <a:latin typeface="Times New Roman" panose="02020603050405020304" charset="0"/>
                <a:ea typeface="+mj-ea"/>
              </a:rPr>
              <a:t>2002</a:t>
            </a:r>
            <a:r>
              <a:rPr lang="en-US" altLang="zh-CN" sz="4400" baseline="-25000" dirty="0">
                <a:solidFill>
                  <a:schemeClr val="accent3">
                    <a:lumMod val="50000"/>
                  </a:schemeClr>
                </a:solidFill>
                <a:latin typeface="Times New Roman" panose="02020603050405020304" charset="0"/>
                <a:ea typeface="+mj-ea"/>
              </a:rPr>
              <a:t>. Part 1, Introduction to Microbiology, was composed of </a:t>
            </a:r>
            <a:r>
              <a:rPr lang="en-US" altLang="zh-CN" sz="4400" b="1" i="1" baseline="-25000" dirty="0">
                <a:solidFill>
                  <a:schemeClr val="accent3">
                    <a:lumMod val="50000"/>
                  </a:schemeClr>
                </a:solidFill>
                <a:latin typeface="Times New Roman" panose="02020603050405020304" charset="0"/>
                <a:ea typeface="+mj-ea"/>
              </a:rPr>
              <a:t>4 parts</a:t>
            </a:r>
            <a:r>
              <a:rPr lang="en-US" altLang="zh-CN" sz="4400" baseline="-25000" dirty="0">
                <a:solidFill>
                  <a:schemeClr val="accent3">
                    <a:lumMod val="50000"/>
                  </a:schemeClr>
                </a:solidFill>
                <a:latin typeface="Times New Roman" panose="02020603050405020304" charset="0"/>
                <a:ea typeface="+mj-ea"/>
              </a:rPr>
              <a:t> as below,</a:t>
            </a:r>
            <a:endParaRPr lang="en-US" altLang="zh-CN" sz="4400" baseline="-25000" dirty="0">
              <a:solidFill>
                <a:schemeClr val="accent3">
                  <a:lumMod val="50000"/>
                </a:schemeClr>
              </a:solidFill>
              <a:latin typeface="Times New Roman" panose="02020603050405020304" charset="0"/>
              <a:ea typeface="+mj-ea"/>
            </a:endParaRPr>
          </a:p>
          <a:p>
            <a:pPr marL="0" indent="0">
              <a:buNone/>
            </a:pPr>
            <a:r>
              <a:rPr lang="en-US" altLang="zh-CN" sz="4400" baseline="-25000" dirty="0">
                <a:solidFill>
                  <a:schemeClr val="accent3">
                    <a:lumMod val="50000"/>
                  </a:schemeClr>
                </a:solidFill>
                <a:latin typeface="Times New Roman" panose="02020603050405020304" charset="0"/>
                <a:ea typeface="+mj-ea"/>
              </a:rPr>
              <a:t>	</a:t>
            </a:r>
            <a:r>
              <a:rPr lang="en-US" altLang="zh-CN" sz="4400" b="1" baseline="-25000" dirty="0">
                <a:solidFill>
                  <a:schemeClr val="accent3">
                    <a:lumMod val="50000"/>
                  </a:schemeClr>
                </a:solidFill>
                <a:latin typeface="Times New Roman" panose="02020603050405020304" charset="0"/>
                <a:ea typeface="+mj-ea"/>
              </a:rPr>
              <a:t>Chapter 1</a:t>
            </a:r>
            <a:r>
              <a:rPr lang="en-US" altLang="zh-CN" sz="4400" baseline="-25000" dirty="0">
                <a:solidFill>
                  <a:schemeClr val="accent3">
                    <a:lumMod val="50000"/>
                  </a:schemeClr>
                </a:solidFill>
                <a:latin typeface="Times New Roman" panose="02020603050405020304" charset="0"/>
                <a:ea typeface="+mj-ea"/>
              </a:rPr>
              <a:t>: The History and Scope of Microbiology</a:t>
            </a:r>
            <a:endParaRPr lang="en-US" altLang="zh-CN" sz="4400" baseline="-25000" dirty="0">
              <a:solidFill>
                <a:schemeClr val="accent3">
                  <a:lumMod val="50000"/>
                </a:schemeClr>
              </a:solidFill>
              <a:latin typeface="Times New Roman" panose="02020603050405020304" charset="0"/>
              <a:ea typeface="+mj-ea"/>
            </a:endParaRPr>
          </a:p>
          <a:p>
            <a:pPr marL="0" indent="0">
              <a:buNone/>
            </a:pPr>
            <a:r>
              <a:rPr lang="en-US" altLang="zh-CN" sz="4400" baseline="-25000" dirty="0">
                <a:solidFill>
                  <a:schemeClr val="accent3">
                    <a:lumMod val="50000"/>
                  </a:schemeClr>
                </a:solidFill>
                <a:latin typeface="Times New Roman" panose="02020603050405020304" charset="0"/>
                <a:ea typeface="+mj-ea"/>
              </a:rPr>
              <a:t>	</a:t>
            </a:r>
            <a:r>
              <a:rPr lang="en-US" altLang="zh-CN" sz="4400" b="1" baseline="-25000" dirty="0">
                <a:solidFill>
                  <a:schemeClr val="accent3">
                    <a:lumMod val="50000"/>
                  </a:schemeClr>
                </a:solidFill>
                <a:latin typeface="Times New Roman" panose="02020603050405020304" charset="0"/>
                <a:ea typeface="+mj-ea"/>
              </a:rPr>
              <a:t>Chapter 2</a:t>
            </a:r>
            <a:r>
              <a:rPr lang="en-US" altLang="zh-CN" sz="4400" baseline="-25000" dirty="0">
                <a:solidFill>
                  <a:schemeClr val="accent3">
                    <a:lumMod val="50000"/>
                  </a:schemeClr>
                </a:solidFill>
                <a:latin typeface="Times New Roman" panose="02020603050405020304" charset="0"/>
                <a:ea typeface="+mj-ea"/>
              </a:rPr>
              <a:t>: The Study of Microbial Structure:Microscopy and Specimen Preparation.</a:t>
            </a:r>
            <a:endParaRPr lang="en-US" altLang="zh-CN" sz="4400" baseline="-25000" dirty="0">
              <a:solidFill>
                <a:schemeClr val="accent3">
                  <a:lumMod val="50000"/>
                </a:schemeClr>
              </a:solidFill>
              <a:latin typeface="Times New Roman" panose="02020603050405020304" charset="0"/>
              <a:ea typeface="+mj-ea"/>
            </a:endParaRPr>
          </a:p>
          <a:p>
            <a:pPr marL="0" indent="0">
              <a:buNone/>
            </a:pPr>
            <a:r>
              <a:rPr lang="en-US" altLang="zh-CN" sz="4400" baseline="-25000" dirty="0">
                <a:solidFill>
                  <a:schemeClr val="accent3">
                    <a:lumMod val="50000"/>
                  </a:schemeClr>
                </a:solidFill>
                <a:latin typeface="Times New Roman" panose="02020603050405020304" charset="0"/>
                <a:ea typeface="+mj-ea"/>
              </a:rPr>
              <a:t>	</a:t>
            </a:r>
            <a:r>
              <a:rPr lang="en-US" altLang="zh-CN" sz="4400" b="1" baseline="-25000" dirty="0">
                <a:solidFill>
                  <a:schemeClr val="accent3">
                    <a:lumMod val="50000"/>
                  </a:schemeClr>
                </a:solidFill>
                <a:latin typeface="Times New Roman" panose="02020603050405020304" charset="0"/>
                <a:ea typeface="+mj-ea"/>
              </a:rPr>
              <a:t>Chapter 3</a:t>
            </a:r>
            <a:r>
              <a:rPr lang="en-US" altLang="zh-CN" sz="4400" baseline="-25000" dirty="0">
                <a:solidFill>
                  <a:schemeClr val="accent3">
                    <a:lumMod val="50000"/>
                  </a:schemeClr>
                </a:solidFill>
                <a:latin typeface="Times New Roman" panose="02020603050405020304" charset="0"/>
                <a:ea typeface="+mj-ea"/>
              </a:rPr>
              <a:t>: Procaryotic Cell Structure and Function.</a:t>
            </a:r>
            <a:endParaRPr lang="en-US" altLang="zh-CN" sz="4400" baseline="-25000" dirty="0">
              <a:solidFill>
                <a:schemeClr val="accent3">
                  <a:lumMod val="50000"/>
                </a:schemeClr>
              </a:solidFill>
              <a:latin typeface="Times New Roman" panose="02020603050405020304" charset="0"/>
              <a:ea typeface="+mj-ea"/>
            </a:endParaRPr>
          </a:p>
          <a:p>
            <a:pPr marL="0" indent="0">
              <a:buNone/>
            </a:pPr>
            <a:r>
              <a:rPr lang="en-US" altLang="zh-CN" sz="4400" baseline="-25000" dirty="0">
                <a:solidFill>
                  <a:schemeClr val="accent3">
                    <a:lumMod val="50000"/>
                  </a:schemeClr>
                </a:solidFill>
                <a:latin typeface="Times New Roman" panose="02020603050405020304" charset="0"/>
                <a:ea typeface="+mj-ea"/>
              </a:rPr>
              <a:t>	</a:t>
            </a:r>
            <a:r>
              <a:rPr lang="en-US" altLang="zh-CN" sz="4400" b="1" baseline="-25000" dirty="0">
                <a:solidFill>
                  <a:schemeClr val="accent3">
                    <a:lumMod val="50000"/>
                  </a:schemeClr>
                </a:solidFill>
                <a:latin typeface="Times New Roman" panose="02020603050405020304" charset="0"/>
                <a:ea typeface="+mj-ea"/>
              </a:rPr>
              <a:t>Chapter 4</a:t>
            </a:r>
            <a:r>
              <a:rPr lang="en-US" altLang="zh-CN" sz="4400" baseline="-25000" dirty="0">
                <a:solidFill>
                  <a:schemeClr val="accent3">
                    <a:lumMod val="50000"/>
                  </a:schemeClr>
                </a:solidFill>
                <a:latin typeface="Times New Roman" panose="02020603050405020304" charset="0"/>
                <a:ea typeface="+mj-ea"/>
              </a:rPr>
              <a:t>: Eucaryotic Cell Structure and Function.</a:t>
            </a:r>
            <a:endParaRPr lang="en-US" altLang="zh-CN" sz="4400" baseline="-25000" dirty="0">
              <a:solidFill>
                <a:schemeClr val="accent3">
                  <a:lumMod val="50000"/>
                </a:schemeClr>
              </a:solidFill>
              <a:latin typeface="Times New Roman" panose="02020603050405020304" charset="0"/>
              <a:ea typeface="+mj-ea"/>
            </a:endParaRPr>
          </a:p>
          <a:p>
            <a:pPr marL="0" indent="0">
              <a:buNone/>
            </a:pPr>
            <a:endParaRPr lang="en-US" altLang="zh-CN" sz="4400" baseline="-25000" dirty="0">
              <a:solidFill>
                <a:schemeClr val="accent3">
                  <a:lumMod val="50000"/>
                </a:schemeClr>
              </a:solidFill>
              <a:latin typeface="Times New Roman" panose="02020603050405020304" charset="0"/>
              <a:ea typeface="+mj-ea"/>
            </a:endParaRPr>
          </a:p>
          <a:p>
            <a:pPr marL="0" indent="0">
              <a:buNone/>
            </a:pPr>
            <a:r>
              <a:rPr lang="en-US" altLang="zh-CN" sz="4400" baseline="-25000" dirty="0">
                <a:solidFill>
                  <a:schemeClr val="accent3">
                    <a:lumMod val="50000"/>
                  </a:schemeClr>
                </a:solidFill>
                <a:latin typeface="Times New Roman" panose="02020603050405020304" charset="0"/>
                <a:ea typeface="+mj-ea"/>
              </a:rPr>
              <a:t>-caryotic </a:t>
            </a:r>
            <a:r>
              <a:rPr lang="zh-CN" altLang="en-US" sz="4400" baseline="-25000" dirty="0">
                <a:solidFill>
                  <a:schemeClr val="accent3">
                    <a:lumMod val="50000"/>
                  </a:schemeClr>
                </a:solidFill>
                <a:latin typeface="Times New Roman" panose="02020603050405020304" charset="0"/>
                <a:ea typeface="+mj-ea"/>
              </a:rPr>
              <a:t>核的    </a:t>
            </a:r>
            <a:r>
              <a:rPr lang="en-US" altLang="zh-CN" sz="4400" baseline="-25000" dirty="0">
                <a:solidFill>
                  <a:schemeClr val="accent3">
                    <a:lumMod val="50000"/>
                  </a:schemeClr>
                </a:solidFill>
                <a:latin typeface="Times New Roman" panose="02020603050405020304" charset="0"/>
                <a:ea typeface="+mj-ea"/>
              </a:rPr>
              <a:t>eu- </a:t>
            </a:r>
            <a:r>
              <a:rPr lang="zh-CN" altLang="en-US" sz="4400" baseline="-25000" dirty="0">
                <a:solidFill>
                  <a:schemeClr val="accent3">
                    <a:lumMod val="50000"/>
                  </a:schemeClr>
                </a:solidFill>
                <a:latin typeface="Times New Roman" panose="02020603050405020304" charset="0"/>
                <a:ea typeface="+mj-ea"/>
              </a:rPr>
              <a:t>好、优秀  </a:t>
            </a:r>
            <a:r>
              <a:rPr lang="en-US" altLang="zh-CN" sz="4400" baseline="-25000" dirty="0">
                <a:solidFill>
                  <a:schemeClr val="accent3">
                    <a:lumMod val="50000"/>
                  </a:schemeClr>
                </a:solidFill>
                <a:latin typeface="Times New Roman" panose="02020603050405020304" charset="0"/>
                <a:ea typeface="+mj-ea"/>
              </a:rPr>
              <a:t>pro- = before   </a:t>
            </a:r>
            <a:endParaRPr lang="en-US" altLang="zh-CN" sz="4400" baseline="-25000" dirty="0">
              <a:solidFill>
                <a:schemeClr val="accent3">
                  <a:lumMod val="50000"/>
                </a:schemeClr>
              </a:solidFill>
              <a:latin typeface="Times New Roman" panose="02020603050405020304" charset="0"/>
              <a:ea typeface="+mj-ea"/>
            </a:endParaRPr>
          </a:p>
          <a:p>
            <a:pPr marL="0" indent="0">
              <a:buNone/>
            </a:pPr>
            <a:r>
              <a:rPr lang="en-US" altLang="zh-CN" sz="4400" baseline="-25000" dirty="0">
                <a:solidFill>
                  <a:schemeClr val="accent3">
                    <a:lumMod val="50000"/>
                  </a:schemeClr>
                </a:solidFill>
                <a:latin typeface="Times New Roman" panose="02020603050405020304" charset="0"/>
                <a:ea typeface="+mj-ea"/>
              </a:rPr>
              <a:t>procaryotic </a:t>
            </a:r>
            <a:r>
              <a:rPr lang="zh-CN" altLang="en-US" sz="4400" baseline="-25000" dirty="0">
                <a:solidFill>
                  <a:schemeClr val="accent3">
                    <a:lumMod val="50000"/>
                  </a:schemeClr>
                </a:solidFill>
                <a:latin typeface="Times New Roman" panose="02020603050405020304" charset="0"/>
                <a:ea typeface="+mj-ea"/>
              </a:rPr>
              <a:t>原核的                              </a:t>
            </a:r>
            <a:r>
              <a:rPr lang="en-US" altLang="zh-CN" sz="4400" baseline="-25000" dirty="0">
                <a:solidFill>
                  <a:schemeClr val="accent3">
                    <a:lumMod val="50000"/>
                  </a:schemeClr>
                </a:solidFill>
                <a:latin typeface="Times New Roman" panose="02020603050405020304" charset="0"/>
                <a:ea typeface="+mj-ea"/>
              </a:rPr>
              <a:t>eucaryotic </a:t>
            </a:r>
            <a:r>
              <a:rPr lang="zh-CN" altLang="en-US" sz="4400" baseline="-25000" dirty="0">
                <a:solidFill>
                  <a:schemeClr val="accent3">
                    <a:lumMod val="50000"/>
                  </a:schemeClr>
                </a:solidFill>
                <a:latin typeface="Times New Roman" panose="02020603050405020304" charset="0"/>
                <a:ea typeface="+mj-ea"/>
              </a:rPr>
              <a:t>真核的</a:t>
            </a:r>
            <a:endParaRPr lang="zh-CN" altLang="en-US" sz="4400" baseline="-25000" dirty="0">
              <a:solidFill>
                <a:schemeClr val="accent3">
                  <a:lumMod val="50000"/>
                </a:schemeClr>
              </a:solidFill>
              <a:latin typeface="Times New Roman" panose="02020603050405020304" charset="0"/>
              <a:ea typeface="+mj-ea"/>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dirty="0">
                <a:sym typeface="+mn-ea"/>
              </a:rPr>
              <a:t>  </a:t>
            </a:r>
            <a:r>
              <a:rPr lang="en-US" altLang="zh-CN" dirty="0">
                <a:solidFill>
                  <a:schemeClr val="accent3">
                    <a:lumMod val="75000"/>
                  </a:schemeClr>
                </a:solidFill>
                <a:sym typeface="+mn-ea"/>
              </a:rPr>
              <a:t>5th Edition VS 9th Edition in Part 1 </a:t>
            </a:r>
            <a:endParaRPr lang="en-US" altLang="zh-CN" dirty="0">
              <a:solidFill>
                <a:schemeClr val="accent3">
                  <a:lumMod val="75000"/>
                </a:schemeClr>
              </a:solidFill>
              <a:sym typeface="+mn-ea"/>
            </a:endParaRPr>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828675" y="1331595"/>
            <a:ext cx="11123930" cy="4968240"/>
          </a:xfrm>
          <a:prstGeom prst="rect">
            <a:avLst/>
          </a:prstGeom>
          <a:noFill/>
        </p:spPr>
        <p:txBody>
          <a:bodyPr wrap="square" rtlCol="0">
            <a:spAutoFit/>
          </a:bodyPr>
          <a:p>
            <a:r>
              <a:rPr lang="en-US" altLang="zh-CN" sz="3200">
                <a:solidFill>
                  <a:schemeClr val="accent3">
                    <a:lumMod val="50000"/>
                  </a:schemeClr>
                </a:solidFill>
                <a:latin typeface="Times New Roman" panose="02020603050405020304" charset="0"/>
              </a:rPr>
              <a:t>The 9th edition was published in 2014, and its part one was composed of 6 chapters,</a:t>
            </a:r>
            <a:endParaRPr lang="en-US" altLang="zh-CN" sz="3200">
              <a:solidFill>
                <a:schemeClr val="accent3">
                  <a:lumMod val="50000"/>
                </a:schemeClr>
              </a:solidFill>
              <a:latin typeface="Times New Roman" panose="02020603050405020304" charset="0"/>
            </a:endParaRPr>
          </a:p>
          <a:p>
            <a:r>
              <a:rPr lang="en-US" altLang="zh-CN" sz="3200">
                <a:solidFill>
                  <a:schemeClr val="accent3">
                    <a:lumMod val="50000"/>
                  </a:schemeClr>
                </a:solidFill>
                <a:latin typeface="Times New Roman" panose="02020603050405020304" charset="0"/>
              </a:rPr>
              <a:t>	</a:t>
            </a:r>
            <a:r>
              <a:rPr lang="en-US" altLang="zh-CN" sz="3200" b="1">
                <a:solidFill>
                  <a:schemeClr val="accent3">
                    <a:lumMod val="50000"/>
                  </a:schemeClr>
                </a:solidFill>
                <a:latin typeface="Times New Roman" panose="02020603050405020304" charset="0"/>
              </a:rPr>
              <a:t>Chapter 1</a:t>
            </a:r>
            <a:r>
              <a:rPr lang="en-US" altLang="zh-CN" sz="3200">
                <a:solidFill>
                  <a:schemeClr val="accent3">
                    <a:lumMod val="50000"/>
                  </a:schemeClr>
                </a:solidFill>
                <a:latin typeface="Times New Roman" panose="02020603050405020304" charset="0"/>
              </a:rPr>
              <a:t>: The Evolution of Microorganisms and Microbiology.</a:t>
            </a:r>
            <a:endParaRPr lang="en-US" altLang="zh-CN" sz="3200">
              <a:solidFill>
                <a:schemeClr val="accent3">
                  <a:lumMod val="50000"/>
                </a:schemeClr>
              </a:solidFill>
              <a:latin typeface="Times New Roman" panose="02020603050405020304" charset="0"/>
            </a:endParaRPr>
          </a:p>
          <a:p>
            <a:r>
              <a:rPr lang="en-US" altLang="zh-CN" sz="3200">
                <a:solidFill>
                  <a:schemeClr val="accent3">
                    <a:lumMod val="50000"/>
                  </a:schemeClr>
                </a:solidFill>
                <a:latin typeface="Times New Roman" panose="02020603050405020304" charset="0"/>
              </a:rPr>
              <a:t>	</a:t>
            </a:r>
            <a:r>
              <a:rPr lang="en-US" altLang="zh-CN" sz="3200" b="1">
                <a:solidFill>
                  <a:schemeClr val="accent3">
                    <a:lumMod val="50000"/>
                  </a:schemeClr>
                </a:solidFill>
                <a:latin typeface="Times New Roman" panose="02020603050405020304" charset="0"/>
              </a:rPr>
              <a:t>Chapter 2</a:t>
            </a:r>
            <a:r>
              <a:rPr lang="en-US" altLang="zh-CN" sz="3200">
                <a:solidFill>
                  <a:schemeClr val="accent3">
                    <a:lumMod val="50000"/>
                  </a:schemeClr>
                </a:solidFill>
                <a:latin typeface="Times New Roman" panose="02020603050405020304" charset="0"/>
              </a:rPr>
              <a:t>: Microscopy.</a:t>
            </a:r>
            <a:endParaRPr lang="en-US" altLang="zh-CN" sz="3200">
              <a:solidFill>
                <a:schemeClr val="accent3">
                  <a:lumMod val="50000"/>
                </a:schemeClr>
              </a:solidFill>
              <a:latin typeface="Times New Roman" panose="02020603050405020304" charset="0"/>
            </a:endParaRPr>
          </a:p>
          <a:p>
            <a:r>
              <a:rPr lang="en-US" altLang="zh-CN" sz="3200">
                <a:solidFill>
                  <a:schemeClr val="accent3">
                    <a:lumMod val="50000"/>
                  </a:schemeClr>
                </a:solidFill>
                <a:latin typeface="Times New Roman" panose="02020603050405020304" charset="0"/>
              </a:rPr>
              <a:t>	</a:t>
            </a:r>
            <a:r>
              <a:rPr lang="en-US" altLang="zh-CN" sz="3200" b="1">
                <a:solidFill>
                  <a:schemeClr val="accent3">
                    <a:lumMod val="50000"/>
                  </a:schemeClr>
                </a:solidFill>
                <a:latin typeface="Times New Roman" panose="02020603050405020304" charset="0"/>
              </a:rPr>
              <a:t>Chapter 3</a:t>
            </a:r>
            <a:r>
              <a:rPr lang="en-US" altLang="zh-CN" sz="3200">
                <a:solidFill>
                  <a:schemeClr val="accent3">
                    <a:lumMod val="50000"/>
                  </a:schemeClr>
                </a:solidFill>
                <a:latin typeface="Times New Roman" panose="02020603050405020304" charset="0"/>
              </a:rPr>
              <a:t>: Bacterial</a:t>
            </a:r>
            <a:r>
              <a:rPr lang="zh-CN" altLang="en-US" sz="3200">
                <a:solidFill>
                  <a:schemeClr val="accent3">
                    <a:lumMod val="50000"/>
                  </a:schemeClr>
                </a:solidFill>
                <a:latin typeface="Times New Roman" panose="02020603050405020304" charset="0"/>
              </a:rPr>
              <a:t>（细菌的）</a:t>
            </a:r>
            <a:r>
              <a:rPr lang="en-US" altLang="zh-CN" sz="3200">
                <a:solidFill>
                  <a:schemeClr val="accent3">
                    <a:lumMod val="50000"/>
                  </a:schemeClr>
                </a:solidFill>
                <a:latin typeface="Times New Roman" panose="02020603050405020304" charset="0"/>
              </a:rPr>
              <a:t>Cell Structure.</a:t>
            </a:r>
            <a:endParaRPr lang="en-US" altLang="zh-CN" sz="3200">
              <a:solidFill>
                <a:schemeClr val="accent3">
                  <a:lumMod val="50000"/>
                </a:schemeClr>
              </a:solidFill>
              <a:latin typeface="Times New Roman" panose="02020603050405020304" charset="0"/>
            </a:endParaRPr>
          </a:p>
          <a:p>
            <a:r>
              <a:rPr lang="en-US" altLang="zh-CN" sz="3200">
                <a:solidFill>
                  <a:schemeClr val="accent3">
                    <a:lumMod val="50000"/>
                  </a:schemeClr>
                </a:solidFill>
                <a:latin typeface="Times New Roman" panose="02020603050405020304" charset="0"/>
              </a:rPr>
              <a:t>	</a:t>
            </a:r>
            <a:r>
              <a:rPr lang="en-US" altLang="zh-CN" sz="3200" b="1">
                <a:solidFill>
                  <a:schemeClr val="accent3">
                    <a:lumMod val="50000"/>
                  </a:schemeClr>
                </a:solidFill>
                <a:latin typeface="Times New Roman" panose="02020603050405020304" charset="0"/>
              </a:rPr>
              <a:t>Chapter 4</a:t>
            </a:r>
            <a:r>
              <a:rPr lang="en-US" altLang="zh-CN" sz="3200">
                <a:solidFill>
                  <a:schemeClr val="accent3">
                    <a:lumMod val="50000"/>
                  </a:schemeClr>
                </a:solidFill>
                <a:latin typeface="Times New Roman" panose="02020603050405020304" charset="0"/>
              </a:rPr>
              <a:t>: Archael </a:t>
            </a:r>
            <a:r>
              <a:rPr lang="zh-CN" altLang="en-US" sz="3200">
                <a:solidFill>
                  <a:schemeClr val="accent3">
                    <a:lumMod val="50000"/>
                  </a:schemeClr>
                </a:solidFill>
                <a:latin typeface="Times New Roman" panose="02020603050405020304" charset="0"/>
              </a:rPr>
              <a:t>（古生菌的）</a:t>
            </a:r>
            <a:r>
              <a:rPr lang="en-US" altLang="zh-CN" sz="3200">
                <a:solidFill>
                  <a:schemeClr val="accent3">
                    <a:lumMod val="50000"/>
                  </a:schemeClr>
                </a:solidFill>
                <a:latin typeface="Times New Roman" panose="02020603050405020304" charset="0"/>
              </a:rPr>
              <a:t>Cell Structure.</a:t>
            </a:r>
            <a:endParaRPr lang="en-US" altLang="zh-CN" sz="3200">
              <a:solidFill>
                <a:schemeClr val="accent3">
                  <a:lumMod val="50000"/>
                </a:schemeClr>
              </a:solidFill>
              <a:latin typeface="Times New Roman" panose="02020603050405020304" charset="0"/>
            </a:endParaRPr>
          </a:p>
          <a:p>
            <a:r>
              <a:rPr lang="en-US" altLang="zh-CN" sz="3200">
                <a:solidFill>
                  <a:schemeClr val="accent3">
                    <a:lumMod val="50000"/>
                  </a:schemeClr>
                </a:solidFill>
                <a:latin typeface="Times New Roman" panose="02020603050405020304" charset="0"/>
              </a:rPr>
              <a:t>	</a:t>
            </a:r>
            <a:r>
              <a:rPr lang="en-US" altLang="zh-CN" sz="3200" b="1">
                <a:solidFill>
                  <a:schemeClr val="accent3">
                    <a:lumMod val="50000"/>
                  </a:schemeClr>
                </a:solidFill>
                <a:latin typeface="Times New Roman" panose="02020603050405020304" charset="0"/>
              </a:rPr>
              <a:t>Chapter 5</a:t>
            </a:r>
            <a:r>
              <a:rPr lang="en-US" altLang="zh-CN" sz="3200">
                <a:solidFill>
                  <a:schemeClr val="accent3">
                    <a:lumMod val="50000"/>
                  </a:schemeClr>
                </a:solidFill>
                <a:latin typeface="Times New Roman" panose="02020603050405020304" charset="0"/>
              </a:rPr>
              <a:t>: Eukaryotic Cell Structure.</a:t>
            </a:r>
            <a:endParaRPr lang="en-US" altLang="zh-CN" sz="3200">
              <a:solidFill>
                <a:schemeClr val="accent3">
                  <a:lumMod val="50000"/>
                </a:schemeClr>
              </a:solidFill>
              <a:latin typeface="Times New Roman" panose="02020603050405020304" charset="0"/>
            </a:endParaRPr>
          </a:p>
          <a:p>
            <a:r>
              <a:rPr lang="en-US" altLang="zh-CN" sz="3200">
                <a:solidFill>
                  <a:schemeClr val="accent3">
                    <a:lumMod val="50000"/>
                  </a:schemeClr>
                </a:solidFill>
                <a:latin typeface="Times New Roman" panose="02020603050405020304" charset="0"/>
              </a:rPr>
              <a:t>	</a:t>
            </a:r>
            <a:r>
              <a:rPr lang="en-US" altLang="zh-CN" sz="3200" b="1">
                <a:solidFill>
                  <a:schemeClr val="accent3">
                    <a:lumMod val="50000"/>
                  </a:schemeClr>
                </a:solidFill>
                <a:latin typeface="Times New Roman" panose="02020603050405020304" charset="0"/>
              </a:rPr>
              <a:t>Chapter 6</a:t>
            </a:r>
            <a:r>
              <a:rPr lang="en-US" altLang="zh-CN" sz="3200">
                <a:solidFill>
                  <a:schemeClr val="accent3">
                    <a:lumMod val="50000"/>
                  </a:schemeClr>
                </a:solidFill>
                <a:latin typeface="Times New Roman" panose="02020603050405020304" charset="0"/>
              </a:rPr>
              <a:t>: Viruses and Other Acellular</a:t>
            </a:r>
            <a:r>
              <a:rPr lang="zh-CN" altLang="en-US" sz="3200">
                <a:solidFill>
                  <a:schemeClr val="accent3">
                    <a:lumMod val="50000"/>
                  </a:schemeClr>
                </a:solidFill>
                <a:latin typeface="Times New Roman" panose="02020603050405020304" charset="0"/>
              </a:rPr>
              <a:t>（无细胞结构的）</a:t>
            </a:r>
            <a:r>
              <a:rPr lang="en-US" altLang="zh-CN" sz="3200">
                <a:solidFill>
                  <a:schemeClr val="accent3">
                    <a:lumMod val="50000"/>
                  </a:schemeClr>
                </a:solidFill>
                <a:latin typeface="Times New Roman" panose="02020603050405020304" charset="0"/>
              </a:rPr>
              <a:t> Infectious Agents. </a:t>
            </a:r>
            <a:endParaRPr lang="en-US" altLang="zh-CN" sz="3200">
              <a:solidFill>
                <a:schemeClr val="accent3">
                  <a:lumMod val="50000"/>
                </a:schemeClr>
              </a:solidFill>
              <a:latin typeface="Times New Roman" panose="0202060305040502030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838200" y="363600"/>
            <a:ext cx="10515600" cy="1324800"/>
          </a:xfrm>
          <a:prstGeom prst="rect">
            <a:avLst/>
          </a:prstGeom>
        </p:spPr>
        <p:txBody>
          <a:bodyPr vert="horz" lIns="91440" tIns="45720" rIns="91440" bIns="45720" rtlCol="0" anchor="ctr">
            <a:normAutofit lnSpcReduction="10000"/>
          </a:bodyPr>
          <a:lstStyle>
            <a:lvl1pPr algn="ctr">
              <a:lnSpc>
                <a:spcPct val="90000"/>
              </a:lnSpc>
              <a:spcBef>
                <a:spcPct val="0"/>
              </a:spcBef>
              <a:buNone/>
              <a:defRPr sz="4400">
                <a:latin typeface="+mj-lt"/>
                <a:ea typeface="+mj-ea"/>
                <a:cs typeface="+mj-cs"/>
              </a:defRPr>
            </a:lvl1pPr>
          </a:lstStyle>
          <a:p>
            <a:pPr algn="ctr"/>
            <a:r>
              <a:rPr lang="en-US" altLang="zh-CN" dirty="0"/>
              <a:t>  </a:t>
            </a:r>
            <a:r>
              <a:rPr lang="en-US" altLang="zh-CN" dirty="0">
                <a:solidFill>
                  <a:schemeClr val="accent3">
                    <a:lumMod val="75000"/>
                  </a:schemeClr>
                </a:solidFill>
              </a:rPr>
              <a:t>5th Edition VS 9th Edition in Part 1</a:t>
            </a:r>
            <a:r>
              <a:rPr lang="en-US" altLang="zh-CN" dirty="0">
                <a:solidFill>
                  <a:schemeClr val="accent3">
                    <a:lumMod val="50000"/>
                  </a:schemeClr>
                </a:solidFill>
              </a:rPr>
              <a:t>  </a:t>
            </a:r>
            <a:r>
              <a:rPr lang="en-US" altLang="zh-CN" dirty="0"/>
              <a:t>         </a:t>
            </a:r>
            <a:endParaRPr lang="en-US" altLang="zh-CN" dirty="0"/>
          </a:p>
        </p:txBody>
      </p:sp>
      <p:sp>
        <p:nvSpPr>
          <p:cNvPr id="6" name="文本框 5"/>
          <p:cNvSpPr txBox="1"/>
          <p:nvPr>
            <p:custDataLst>
              <p:tags r:id="rId2"/>
            </p:custDataLst>
          </p:nvPr>
        </p:nvSpPr>
        <p:spPr>
          <a:xfrm>
            <a:off x="838200" y="1809750"/>
            <a:ext cx="5180400" cy="4352400"/>
          </a:xfrm>
          <a:prstGeom prst="rect">
            <a:avLst/>
          </a:prstGeom>
        </p:spPr>
        <p:txBody>
          <a:bodyPr vert="horz" lIns="91440" tIns="45720" rIns="91440" bIns="45720" rtlCol="0">
            <a:normAutofit/>
          </a:bodyPr>
          <a:lstStyle>
            <a:lvl1pPr marL="228600" indent="-228600">
              <a:lnSpc>
                <a:spcPct val="90000"/>
              </a:lnSpc>
              <a:spcBef>
                <a:spcPts val="1000"/>
              </a:spcBef>
              <a:buFont typeface="Arial" panose="020B0604020202020204" pitchFamily="34" charset="0"/>
              <a:buChar char="•"/>
              <a:defRPr sz="2400"/>
            </a:lvl1pPr>
            <a:lvl2pPr marL="685800" lvl="1" indent="-228600">
              <a:lnSpc>
                <a:spcPct val="90000"/>
              </a:lnSpc>
              <a:spcBef>
                <a:spcPts val="500"/>
              </a:spcBef>
              <a:buFont typeface="Arial" panose="020B0604020202020204" pitchFamily="34" charset="0"/>
              <a:buChar char="•"/>
              <a:defRPr sz="22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altLang="zh-CN" sz="4400" b="1" baseline="-25000" dirty="0">
                <a:solidFill>
                  <a:schemeClr val="accent3">
                    <a:lumMod val="50000"/>
                  </a:schemeClr>
                </a:solidFill>
                <a:latin typeface="Times New Roman" panose="02020603050405020304" charset="0"/>
                <a:ea typeface="+mj-ea"/>
                <a:sym typeface="+mn-ea"/>
              </a:rPr>
              <a:t>Chapter 1</a:t>
            </a:r>
            <a:r>
              <a:rPr lang="en-US" altLang="zh-CN" sz="4400" baseline="-25000" dirty="0">
                <a:solidFill>
                  <a:schemeClr val="accent3">
                    <a:lumMod val="50000"/>
                  </a:schemeClr>
                </a:solidFill>
                <a:latin typeface="Times New Roman" panose="02020603050405020304" charset="0"/>
                <a:ea typeface="+mj-ea"/>
                <a:sym typeface="+mn-ea"/>
              </a:rPr>
              <a:t>: The History and Scope of Microbiology</a:t>
            </a:r>
            <a:endParaRPr lang="en-US" altLang="zh-CN" sz="4400" baseline="-25000" dirty="0">
              <a:solidFill>
                <a:schemeClr val="accent3">
                  <a:lumMod val="50000"/>
                </a:schemeClr>
              </a:solidFill>
              <a:latin typeface="Times New Roman" panose="02020603050405020304" charset="0"/>
              <a:ea typeface="+mj-ea"/>
              <a:sym typeface="+mn-ea"/>
            </a:endParaRPr>
          </a:p>
          <a:p>
            <a:pPr marL="0" indent="0">
              <a:buNone/>
            </a:pPr>
            <a:r>
              <a:rPr lang="en-US" altLang="zh-CN" sz="4400" b="1" baseline="-25000" dirty="0">
                <a:solidFill>
                  <a:schemeClr val="accent3">
                    <a:lumMod val="50000"/>
                  </a:schemeClr>
                </a:solidFill>
                <a:latin typeface="Times New Roman" panose="02020603050405020304" charset="0"/>
                <a:ea typeface="+mj-ea"/>
                <a:sym typeface="+mn-ea"/>
              </a:rPr>
              <a:t>Chapter 2</a:t>
            </a:r>
            <a:r>
              <a:rPr lang="en-US" altLang="zh-CN" sz="4400" baseline="-25000" dirty="0">
                <a:solidFill>
                  <a:schemeClr val="accent3">
                    <a:lumMod val="50000"/>
                  </a:schemeClr>
                </a:solidFill>
                <a:latin typeface="Times New Roman" panose="02020603050405020304" charset="0"/>
                <a:ea typeface="+mj-ea"/>
                <a:sym typeface="+mn-ea"/>
              </a:rPr>
              <a:t>: The Study of Microbial Structure:Microscopy and Specimen Preparation.</a:t>
            </a:r>
            <a:endParaRPr lang="en-US" altLang="zh-CN" sz="4400" baseline="-25000" dirty="0">
              <a:solidFill>
                <a:schemeClr val="accent3">
                  <a:lumMod val="50000"/>
                </a:schemeClr>
              </a:solidFill>
              <a:latin typeface="Times New Roman" panose="02020603050405020304" charset="0"/>
              <a:ea typeface="+mj-ea"/>
              <a:sym typeface="+mn-ea"/>
            </a:endParaRPr>
          </a:p>
          <a:p>
            <a:pPr marL="0" indent="0">
              <a:buNone/>
            </a:pPr>
            <a:r>
              <a:rPr lang="en-US" altLang="zh-CN" sz="4400" b="1" baseline="-25000" dirty="0">
                <a:solidFill>
                  <a:schemeClr val="accent3">
                    <a:lumMod val="50000"/>
                  </a:schemeClr>
                </a:solidFill>
                <a:latin typeface="Times New Roman" panose="02020603050405020304" charset="0"/>
                <a:ea typeface="+mj-ea"/>
                <a:sym typeface="+mn-ea"/>
              </a:rPr>
              <a:t>Chapter 3</a:t>
            </a:r>
            <a:r>
              <a:rPr lang="en-US" altLang="zh-CN" sz="4400" baseline="-25000" dirty="0">
                <a:solidFill>
                  <a:schemeClr val="accent3">
                    <a:lumMod val="50000"/>
                  </a:schemeClr>
                </a:solidFill>
                <a:latin typeface="Times New Roman" panose="02020603050405020304" charset="0"/>
                <a:ea typeface="+mj-ea"/>
                <a:sym typeface="+mn-ea"/>
              </a:rPr>
              <a:t>: Procaryotic Cell  Structure and Function.</a:t>
            </a:r>
            <a:endParaRPr lang="en-US" altLang="zh-CN" sz="4400" baseline="-25000" dirty="0">
              <a:solidFill>
                <a:schemeClr val="accent3">
                  <a:lumMod val="50000"/>
                </a:schemeClr>
              </a:solidFill>
              <a:latin typeface="Times New Roman" panose="02020603050405020304" charset="0"/>
              <a:ea typeface="+mj-ea"/>
              <a:sym typeface="+mn-ea"/>
            </a:endParaRPr>
          </a:p>
          <a:p>
            <a:pPr marL="0" indent="0">
              <a:buNone/>
            </a:pPr>
            <a:r>
              <a:rPr lang="en-US" altLang="zh-CN" sz="4400" b="1" baseline="-25000" dirty="0">
                <a:solidFill>
                  <a:schemeClr val="accent3">
                    <a:lumMod val="50000"/>
                  </a:schemeClr>
                </a:solidFill>
                <a:latin typeface="Times New Roman" panose="02020603050405020304" charset="0"/>
                <a:ea typeface="+mj-ea"/>
                <a:sym typeface="+mn-ea"/>
              </a:rPr>
              <a:t>Chapter 4</a:t>
            </a:r>
            <a:r>
              <a:rPr lang="en-US" altLang="zh-CN" sz="4400" baseline="-25000" dirty="0">
                <a:solidFill>
                  <a:schemeClr val="accent3">
                    <a:lumMod val="50000"/>
                  </a:schemeClr>
                </a:solidFill>
                <a:latin typeface="Times New Roman" panose="02020603050405020304" charset="0"/>
                <a:ea typeface="+mj-ea"/>
                <a:sym typeface="+mn-ea"/>
              </a:rPr>
              <a:t>: Eucaryotic Cell Structure and Function.</a:t>
            </a:r>
            <a:endParaRPr lang="en-US" altLang="zh-CN" sz="4400" baseline="-25000" dirty="0">
              <a:solidFill>
                <a:schemeClr val="accent3">
                  <a:lumMod val="50000"/>
                </a:schemeClr>
              </a:solidFill>
              <a:latin typeface="Times New Roman" panose="02020603050405020304" charset="0"/>
              <a:ea typeface="+mj-ea"/>
              <a:sym typeface="+mn-ea"/>
            </a:endParaRPr>
          </a:p>
          <a:p>
            <a:pPr marL="0" indent="0">
              <a:buNone/>
            </a:pPr>
            <a:endParaRPr lang="en-US" altLang="zh-CN" sz="4400" baseline="-25000" dirty="0">
              <a:solidFill>
                <a:schemeClr val="accent3">
                  <a:lumMod val="50000"/>
                </a:schemeClr>
              </a:solidFill>
              <a:latin typeface="Times New Roman" panose="02020603050405020304" charset="0"/>
              <a:ea typeface="+mj-ea"/>
              <a:sym typeface="+mn-ea"/>
            </a:endParaRPr>
          </a:p>
        </p:txBody>
      </p:sp>
      <p:sp>
        <p:nvSpPr>
          <p:cNvPr id="7" name="文本框 6"/>
          <p:cNvSpPr txBox="1"/>
          <p:nvPr>
            <p:custDataLst>
              <p:tags r:id="rId3"/>
            </p:custDataLst>
          </p:nvPr>
        </p:nvSpPr>
        <p:spPr>
          <a:xfrm>
            <a:off x="6172200" y="1688465"/>
            <a:ext cx="5181600" cy="4351338"/>
          </a:xfrm>
          <a:prstGeom prst="rect">
            <a:avLst/>
          </a:prstGeom>
        </p:spPr>
        <p:txBody>
          <a:bodyPr vert="horz" lIns="91440" tIns="45720" rIns="91440" bIns="45720" rtlCol="0">
            <a:noAutofit/>
          </a:bodyPr>
          <a:lstStyle>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altLang="zh-CN" sz="2500" b="1">
                <a:solidFill>
                  <a:schemeClr val="accent3">
                    <a:lumMod val="50000"/>
                  </a:schemeClr>
                </a:solidFill>
                <a:latin typeface="Times New Roman" panose="02020603050405020304" charset="0"/>
                <a:sym typeface="+mn-ea"/>
              </a:rPr>
              <a:t>Chapter 1</a:t>
            </a:r>
            <a:r>
              <a:rPr lang="en-US" altLang="zh-CN" sz="2500">
                <a:solidFill>
                  <a:schemeClr val="accent3">
                    <a:lumMod val="50000"/>
                  </a:schemeClr>
                </a:solidFill>
                <a:latin typeface="Times New Roman" panose="02020603050405020304" charset="0"/>
                <a:sym typeface="+mn-ea"/>
              </a:rPr>
              <a:t>: The Evolution of Microorganisms and Microbiology.</a:t>
            </a:r>
            <a:endParaRPr lang="en-US" altLang="zh-CN" sz="2500">
              <a:solidFill>
                <a:schemeClr val="accent3">
                  <a:lumMod val="50000"/>
                </a:schemeClr>
              </a:solidFill>
              <a:latin typeface="Times New Roman" panose="02020603050405020304" charset="0"/>
              <a:sym typeface="+mn-ea"/>
            </a:endParaRPr>
          </a:p>
          <a:p>
            <a:pPr marL="0" indent="0">
              <a:buNone/>
            </a:pPr>
            <a:r>
              <a:rPr lang="en-US" altLang="zh-CN" sz="2500" b="1">
                <a:solidFill>
                  <a:schemeClr val="accent3">
                    <a:lumMod val="50000"/>
                  </a:schemeClr>
                </a:solidFill>
                <a:latin typeface="Times New Roman" panose="02020603050405020304" charset="0"/>
                <a:sym typeface="+mn-ea"/>
              </a:rPr>
              <a:t>Chapter 2</a:t>
            </a:r>
            <a:r>
              <a:rPr lang="en-US" altLang="zh-CN" sz="2500">
                <a:solidFill>
                  <a:schemeClr val="accent3">
                    <a:lumMod val="50000"/>
                  </a:schemeClr>
                </a:solidFill>
                <a:latin typeface="Times New Roman" panose="02020603050405020304" charset="0"/>
                <a:sym typeface="+mn-ea"/>
              </a:rPr>
              <a:t>: Microscopy.</a:t>
            </a:r>
            <a:endParaRPr lang="en-US" altLang="zh-CN" sz="2500">
              <a:solidFill>
                <a:schemeClr val="accent3">
                  <a:lumMod val="50000"/>
                </a:schemeClr>
              </a:solidFill>
              <a:latin typeface="Times New Roman" panose="02020603050405020304" charset="0"/>
              <a:sym typeface="+mn-ea"/>
            </a:endParaRPr>
          </a:p>
          <a:p>
            <a:pPr marL="0" indent="0">
              <a:buNone/>
            </a:pPr>
            <a:r>
              <a:rPr lang="en-US" altLang="zh-CN" sz="2500" b="1">
                <a:solidFill>
                  <a:schemeClr val="accent3">
                    <a:lumMod val="50000"/>
                  </a:schemeClr>
                </a:solidFill>
                <a:latin typeface="Times New Roman" panose="02020603050405020304" charset="0"/>
                <a:sym typeface="+mn-ea"/>
              </a:rPr>
              <a:t>Chapter 3</a:t>
            </a:r>
            <a:r>
              <a:rPr lang="en-US" altLang="zh-CN" sz="2500">
                <a:solidFill>
                  <a:schemeClr val="accent3">
                    <a:lumMod val="50000"/>
                  </a:schemeClr>
                </a:solidFill>
                <a:latin typeface="Times New Roman" panose="02020603050405020304" charset="0"/>
                <a:sym typeface="+mn-ea"/>
              </a:rPr>
              <a:t>: Bacterial</a:t>
            </a:r>
            <a:r>
              <a:rPr lang="zh-CN" altLang="en-US" sz="2500">
                <a:solidFill>
                  <a:schemeClr val="accent3">
                    <a:lumMod val="50000"/>
                  </a:schemeClr>
                </a:solidFill>
                <a:latin typeface="Times New Roman" panose="02020603050405020304" charset="0"/>
                <a:sym typeface="+mn-ea"/>
              </a:rPr>
              <a:t>（细菌的）</a:t>
            </a:r>
            <a:r>
              <a:rPr lang="en-US" altLang="zh-CN" sz="2500">
                <a:solidFill>
                  <a:schemeClr val="accent3">
                    <a:lumMod val="50000"/>
                  </a:schemeClr>
                </a:solidFill>
                <a:latin typeface="Times New Roman" panose="02020603050405020304" charset="0"/>
                <a:sym typeface="+mn-ea"/>
              </a:rPr>
              <a:t>Cell Structure.</a:t>
            </a:r>
            <a:endParaRPr lang="en-US" altLang="zh-CN" sz="2500">
              <a:solidFill>
                <a:schemeClr val="accent3">
                  <a:lumMod val="50000"/>
                </a:schemeClr>
              </a:solidFill>
              <a:latin typeface="Times New Roman" panose="02020603050405020304" charset="0"/>
              <a:sym typeface="+mn-ea"/>
            </a:endParaRPr>
          </a:p>
          <a:p>
            <a:pPr marL="0" indent="0">
              <a:buNone/>
            </a:pPr>
            <a:r>
              <a:rPr lang="en-US" altLang="zh-CN" sz="2500" b="1">
                <a:solidFill>
                  <a:schemeClr val="accent3">
                    <a:lumMod val="50000"/>
                  </a:schemeClr>
                </a:solidFill>
                <a:latin typeface="Times New Roman" panose="02020603050405020304" charset="0"/>
                <a:sym typeface="+mn-ea"/>
              </a:rPr>
              <a:t>Chapter 4</a:t>
            </a:r>
            <a:r>
              <a:rPr lang="en-US" altLang="zh-CN" sz="2500">
                <a:solidFill>
                  <a:schemeClr val="accent3">
                    <a:lumMod val="50000"/>
                  </a:schemeClr>
                </a:solidFill>
                <a:latin typeface="Times New Roman" panose="02020603050405020304" charset="0"/>
                <a:sym typeface="+mn-ea"/>
              </a:rPr>
              <a:t>: Archael </a:t>
            </a:r>
            <a:r>
              <a:rPr lang="zh-CN" altLang="en-US" sz="2500">
                <a:solidFill>
                  <a:schemeClr val="accent3">
                    <a:lumMod val="50000"/>
                  </a:schemeClr>
                </a:solidFill>
                <a:latin typeface="Times New Roman" panose="02020603050405020304" charset="0"/>
                <a:sym typeface="+mn-ea"/>
              </a:rPr>
              <a:t>（古生菌的）</a:t>
            </a:r>
            <a:r>
              <a:rPr lang="en-US" altLang="zh-CN" sz="2500">
                <a:solidFill>
                  <a:schemeClr val="accent3">
                    <a:lumMod val="50000"/>
                  </a:schemeClr>
                </a:solidFill>
                <a:latin typeface="Times New Roman" panose="02020603050405020304" charset="0"/>
                <a:sym typeface="+mn-ea"/>
              </a:rPr>
              <a:t>Cell Structure.</a:t>
            </a:r>
            <a:endParaRPr lang="en-US" altLang="zh-CN" sz="2500">
              <a:solidFill>
                <a:schemeClr val="accent3">
                  <a:lumMod val="50000"/>
                </a:schemeClr>
              </a:solidFill>
              <a:latin typeface="Times New Roman" panose="02020603050405020304" charset="0"/>
              <a:sym typeface="+mn-ea"/>
            </a:endParaRPr>
          </a:p>
          <a:p>
            <a:pPr marL="0" indent="0">
              <a:buNone/>
            </a:pPr>
            <a:r>
              <a:rPr lang="en-US" altLang="zh-CN" sz="2500" b="1">
                <a:solidFill>
                  <a:schemeClr val="accent3">
                    <a:lumMod val="50000"/>
                  </a:schemeClr>
                </a:solidFill>
                <a:latin typeface="Times New Roman" panose="02020603050405020304" charset="0"/>
                <a:sym typeface="+mn-ea"/>
              </a:rPr>
              <a:t>Chapter 5</a:t>
            </a:r>
            <a:r>
              <a:rPr lang="en-US" altLang="zh-CN" sz="2500">
                <a:solidFill>
                  <a:schemeClr val="accent3">
                    <a:lumMod val="50000"/>
                  </a:schemeClr>
                </a:solidFill>
                <a:latin typeface="Times New Roman" panose="02020603050405020304" charset="0"/>
                <a:sym typeface="+mn-ea"/>
              </a:rPr>
              <a:t>: Eukaryotic Cell Structure.</a:t>
            </a:r>
            <a:endParaRPr lang="en-US" altLang="zh-CN" sz="2500">
              <a:solidFill>
                <a:schemeClr val="accent3">
                  <a:lumMod val="50000"/>
                </a:schemeClr>
              </a:solidFill>
              <a:latin typeface="Times New Roman" panose="02020603050405020304" charset="0"/>
              <a:sym typeface="+mn-ea"/>
            </a:endParaRPr>
          </a:p>
          <a:p>
            <a:pPr marL="0" indent="0">
              <a:buNone/>
            </a:pPr>
            <a:r>
              <a:rPr lang="en-US" altLang="zh-CN" sz="2500" b="1">
                <a:solidFill>
                  <a:schemeClr val="accent3">
                    <a:lumMod val="50000"/>
                  </a:schemeClr>
                </a:solidFill>
                <a:latin typeface="Times New Roman" panose="02020603050405020304" charset="0"/>
                <a:sym typeface="+mn-ea"/>
              </a:rPr>
              <a:t>Chapter 6</a:t>
            </a:r>
            <a:r>
              <a:rPr lang="en-US" altLang="zh-CN" sz="2500">
                <a:solidFill>
                  <a:schemeClr val="accent3">
                    <a:lumMod val="50000"/>
                  </a:schemeClr>
                </a:solidFill>
                <a:latin typeface="Times New Roman" panose="02020603050405020304" charset="0"/>
                <a:sym typeface="+mn-ea"/>
              </a:rPr>
              <a:t>: Viruses and Other Acellular</a:t>
            </a:r>
            <a:r>
              <a:rPr lang="zh-CN" altLang="en-US" sz="2500">
                <a:solidFill>
                  <a:schemeClr val="accent3">
                    <a:lumMod val="50000"/>
                  </a:schemeClr>
                </a:solidFill>
                <a:latin typeface="Times New Roman" panose="02020603050405020304" charset="0"/>
                <a:sym typeface="+mn-ea"/>
              </a:rPr>
              <a:t>（无细胞结构的）</a:t>
            </a:r>
            <a:r>
              <a:rPr lang="en-US" altLang="zh-CN" sz="2500">
                <a:solidFill>
                  <a:schemeClr val="accent3">
                    <a:lumMod val="50000"/>
                  </a:schemeClr>
                </a:solidFill>
                <a:latin typeface="Times New Roman" panose="02020603050405020304" charset="0"/>
                <a:sym typeface="+mn-ea"/>
              </a:rPr>
              <a:t> Infectious Agents. </a:t>
            </a:r>
            <a:endParaRPr lang="en-US" altLang="zh-CN" sz="2500" dirty="0">
              <a:solidFill>
                <a:schemeClr val="accent3">
                  <a:lumMod val="50000"/>
                </a:schemeClr>
              </a:solidFill>
              <a:latin typeface="Times New Roman" panose="02020603050405020304" charset="0"/>
              <a:sym typeface="+mn-ea"/>
            </a:endParaRPr>
          </a:p>
        </p:txBody>
      </p:sp>
      <p:sp>
        <p:nvSpPr>
          <p:cNvPr id="2" name="矩形 1"/>
          <p:cNvSpPr/>
          <p:nvPr/>
        </p:nvSpPr>
        <p:spPr>
          <a:xfrm>
            <a:off x="4450080" y="5501640"/>
            <a:ext cx="1859280" cy="1188720"/>
          </a:xfrm>
          <a:prstGeom prst="rect">
            <a:avLst/>
          </a:prstGeom>
          <a:noFill/>
          <a:ln>
            <a:noFill/>
          </a:ln>
        </p:spPr>
        <p:txBody>
          <a:bodyPr wrap="none" rtlCol="0" anchor="t">
            <a:spAutoFit/>
          </a:bodyPr>
          <a:p>
            <a:pPr algn="ctr"/>
            <a:r>
              <a:rPr lang="en-US" altLang="zh-CN" sz="7200" b="1">
                <a:ln w="6600">
                  <a:solidFill>
                    <a:schemeClr val="accent2"/>
                  </a:solidFill>
                  <a:prstDash val="solid"/>
                </a:ln>
                <a:solidFill>
                  <a:srgbClr val="FFFFFF"/>
                </a:solidFill>
                <a:effectLst>
                  <a:outerShdw dist="38100" dir="2700000" algn="tl" rotWithShape="0">
                    <a:schemeClr val="accent2"/>
                  </a:outerShdw>
                </a:effectLst>
              </a:rPr>
              <a:t>???</a:t>
            </a:r>
            <a:endParaRPr lang="en-US" altLang="zh-CN" sz="7200" b="1">
              <a:ln w="6600">
                <a:solidFill>
                  <a:schemeClr val="accent2"/>
                </a:solidFill>
                <a:prstDash val="solid"/>
              </a:ln>
              <a:solidFill>
                <a:srgbClr val="FFFFFF"/>
              </a:solidFill>
              <a:effectLst>
                <a:outerShdw dist="38100" dir="2700000" algn="tl" rotWithShape="0">
                  <a:schemeClr val="accent2"/>
                </a:outerShdw>
              </a:effectLst>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52545" y="2738120"/>
            <a:ext cx="7638415" cy="2265045"/>
          </a:xfrm>
        </p:spPr>
        <p:txBody>
          <a:bodyPr>
            <a:normAutofit/>
          </a:bodyPr>
          <a:p>
            <a:r>
              <a:rPr lang="en-US" altLang="zh-CN" sz="5400"/>
              <a:t>A Change in Taxonomy</a:t>
            </a:r>
            <a:br>
              <a:rPr lang="en-US" altLang="zh-CN"/>
            </a:br>
            <a:r>
              <a:rPr lang="en-US" altLang="zh-CN" sz="4000"/>
              <a:t>---The ''Prokaryote'' Controversy</a:t>
            </a:r>
            <a:endParaRPr lang="en-US" altLang="zh-CN" sz="4000"/>
          </a:p>
        </p:txBody>
      </p:sp>
      <p:sp>
        <p:nvSpPr>
          <p:cNvPr id="3" name="文本占位符 2"/>
          <p:cNvSpPr>
            <a:spLocks noGrp="1"/>
          </p:cNvSpPr>
          <p:nvPr>
            <p:ph type="body" idx="1"/>
          </p:nvPr>
        </p:nvSpPr>
        <p:spPr/>
        <p:txBody>
          <a:bodyPr/>
          <a:p>
            <a:endParaRPr lang="en-US" altLang="zh-CN" sz="2800"/>
          </a:p>
          <a:p>
            <a:endParaRPr lang="en-US" altLang="zh-CN" sz="2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内容占位符 5"/>
          <p:cNvSpPr>
            <a:spLocks noGrp="1"/>
          </p:cNvSpPr>
          <p:nvPr>
            <p:ph sz="quarter" idx="13"/>
          </p:nvPr>
        </p:nvSpPr>
        <p:spPr>
          <a:xfrm>
            <a:off x="838200" y="363855"/>
            <a:ext cx="10515600" cy="6206490"/>
          </a:xfrm>
        </p:spPr>
        <p:txBody>
          <a:bodyPr>
            <a:normAutofit fontScale="90000"/>
          </a:bodyPr>
          <a:p>
            <a:r>
              <a:rPr lang="en-US" altLang="zh-CN" sz="2800">
                <a:solidFill>
                  <a:schemeClr val="accent3">
                    <a:lumMod val="50000"/>
                  </a:schemeClr>
                </a:solidFill>
                <a:latin typeface="Times New Roman" panose="02020603050405020304" charset="0"/>
              </a:rPr>
              <a:t>  </a:t>
            </a:r>
            <a:r>
              <a:rPr lang="en-US" altLang="zh-CN" sz="2800" b="1">
                <a:solidFill>
                  <a:schemeClr val="accent3">
                    <a:lumMod val="50000"/>
                  </a:schemeClr>
                </a:solidFill>
                <a:latin typeface="Times New Roman" panose="02020603050405020304" charset="0"/>
              </a:rPr>
              <a:t> '' These observation eventually led to the development of classification scheme that devided organisms into 5 kingdoms:Monera, Protista, Fungi, Animalia, and Plantae.......In this scheme, all organisms with prokaryotic structure were placed in Monera.''</a:t>
            </a:r>
            <a:endParaRPr lang="en-US" altLang="zh-CN" sz="2800" b="1">
              <a:solidFill>
                <a:schemeClr val="accent3">
                  <a:lumMod val="50000"/>
                </a:schemeClr>
              </a:solidFill>
              <a:latin typeface="Times New Roman" panose="02020603050405020304" charset="0"/>
            </a:endParaRPr>
          </a:p>
          <a:p>
            <a:endParaRPr lang="en-US" altLang="zh-CN" sz="2800" b="1">
              <a:solidFill>
                <a:schemeClr val="accent3">
                  <a:lumMod val="50000"/>
                </a:schemeClr>
              </a:solidFill>
              <a:latin typeface="Times New Roman" panose="02020603050405020304" charset="0"/>
            </a:endParaRPr>
          </a:p>
          <a:p>
            <a:r>
              <a:rPr lang="en-US" altLang="zh-CN" sz="2800" b="1">
                <a:solidFill>
                  <a:schemeClr val="accent3">
                    <a:lumMod val="50000"/>
                  </a:schemeClr>
                </a:solidFill>
                <a:latin typeface="Times New Roman" panose="02020603050405020304" charset="0"/>
              </a:rPr>
              <a:t>   ''The five-kingdoms system as an important development in microbial taxonomy, but it's no longer accepted by microbiologists. This is because not all prokaryotes are the same and therefore should not be grouped in a single kingdom.''</a:t>
            </a:r>
            <a:endParaRPr lang="en-US" altLang="zh-CN" sz="2800" b="1">
              <a:solidFill>
                <a:schemeClr val="accent3">
                  <a:lumMod val="50000"/>
                </a:schemeClr>
              </a:solidFill>
              <a:latin typeface="Times New Roman" panose="02020603050405020304" charset="0"/>
            </a:endParaRPr>
          </a:p>
          <a:p>
            <a:pPr marL="0" indent="0">
              <a:buNone/>
            </a:pPr>
            <a:r>
              <a:rPr lang="en-US" altLang="zh-CN" sz="2800" b="1">
                <a:solidFill>
                  <a:schemeClr val="accent3">
                    <a:lumMod val="50000"/>
                  </a:schemeClr>
                </a:solidFill>
                <a:latin typeface="Times New Roman" panose="02020603050405020304" charset="0"/>
              </a:rPr>
              <a:t>   </a:t>
            </a:r>
            <a:endParaRPr lang="en-US" altLang="zh-CN" sz="2800" b="1">
              <a:solidFill>
                <a:schemeClr val="accent3">
                  <a:lumMod val="50000"/>
                </a:schemeClr>
              </a:solidFill>
              <a:latin typeface="Times New Roman" panose="02020603050405020304" charset="0"/>
            </a:endParaRPr>
          </a:p>
          <a:p>
            <a:r>
              <a:rPr lang="en-US" altLang="zh-CN" sz="2800" b="1">
                <a:solidFill>
                  <a:schemeClr val="accent3">
                    <a:lumMod val="50000"/>
                  </a:schemeClr>
                </a:solidFill>
                <a:latin typeface="Times New Roman" panose="02020603050405020304" charset="0"/>
              </a:rPr>
              <a:t>what's worse.....''it is currently argued that the word </a:t>
            </a:r>
            <a:r>
              <a:rPr lang="en-US" altLang="zh-CN" sz="2800" b="1" i="1">
                <a:solidFill>
                  <a:schemeClr val="accent3">
                    <a:lumMod val="50000"/>
                  </a:schemeClr>
                </a:solidFill>
                <a:latin typeface="Times New Roman" panose="02020603050405020304" charset="0"/>
              </a:rPr>
              <a:t>prokaryote</a:t>
            </a:r>
            <a:r>
              <a:rPr lang="en-US" altLang="zh-CN" sz="2800" b="1">
                <a:solidFill>
                  <a:schemeClr val="accent3">
                    <a:lumMod val="50000"/>
                  </a:schemeClr>
                </a:solidFill>
                <a:latin typeface="Times New Roman" panose="02020603050405020304" charset="0"/>
              </a:rPr>
              <a:t> is not meaningful and should be abandoned.''</a:t>
            </a:r>
            <a:endParaRPr lang="en-US" altLang="zh-CN" sz="2800" b="1">
              <a:solidFill>
                <a:schemeClr val="accent3">
                  <a:lumMod val="50000"/>
                </a:schemeClr>
              </a:solidFill>
              <a:latin typeface="Times New Roman" panose="02020603050405020304" charset="0"/>
            </a:endParaRPr>
          </a:p>
          <a:p>
            <a:endParaRPr lang="en-US" altLang="zh-CN" sz="2800" b="1">
              <a:solidFill>
                <a:schemeClr val="accent3">
                  <a:lumMod val="50000"/>
                </a:schemeClr>
              </a:solidFill>
              <a:latin typeface="Times New Roman" panose="02020603050405020304" charset="0"/>
            </a:endParaRPr>
          </a:p>
          <a:p>
            <a:r>
              <a:rPr lang="en-US" altLang="zh-CN" b="1">
                <a:solidFill>
                  <a:schemeClr val="accent3">
                    <a:lumMod val="50000"/>
                  </a:schemeClr>
                </a:solidFill>
              </a:rPr>
              <a:t>TO BE BRIEF</a:t>
            </a:r>
            <a:endParaRPr lang="en-US" altLang="zh-CN" b="1">
              <a:solidFill>
                <a:schemeClr val="accent3">
                  <a:lumMod val="50000"/>
                </a:schemeClr>
              </a:solidFill>
            </a:endParaRPr>
          </a:p>
          <a:p>
            <a:pPr marL="0" indent="0">
              <a:buNone/>
            </a:pPr>
            <a:r>
              <a:rPr lang="en-US" altLang="zh-CN" b="1">
                <a:solidFill>
                  <a:schemeClr val="accent3">
                    <a:lumMod val="50000"/>
                  </a:schemeClr>
                </a:solidFill>
              </a:rPr>
              <a:t>  </a:t>
            </a:r>
            <a:r>
              <a:rPr lang="zh-CN" altLang="en-US" b="1">
                <a:solidFill>
                  <a:schemeClr val="accent3">
                    <a:lumMod val="50000"/>
                  </a:schemeClr>
                </a:solidFill>
              </a:rPr>
              <a:t>发现膜结构差异→建立五界系统→发现</a:t>
            </a:r>
            <a:r>
              <a:rPr lang="en-US" altLang="zh-CN" b="1">
                <a:solidFill>
                  <a:schemeClr val="accent3">
                    <a:lumMod val="50000"/>
                  </a:schemeClr>
                </a:solidFill>
              </a:rPr>
              <a:t>“</a:t>
            </a:r>
            <a:r>
              <a:rPr lang="zh-CN" altLang="en-US" b="1">
                <a:solidFill>
                  <a:schemeClr val="accent3">
                    <a:lumMod val="50000"/>
                  </a:schemeClr>
                </a:solidFill>
              </a:rPr>
              <a:t>原核</a:t>
            </a:r>
            <a:r>
              <a:rPr lang="en-US" altLang="zh-CN" b="1">
                <a:solidFill>
                  <a:schemeClr val="accent3">
                    <a:lumMod val="50000"/>
                  </a:schemeClr>
                </a:solidFill>
              </a:rPr>
              <a:t>”</a:t>
            </a:r>
            <a:r>
              <a:rPr lang="zh-CN" altLang="en-US" b="1">
                <a:solidFill>
                  <a:schemeClr val="accent3">
                    <a:lumMod val="50000"/>
                  </a:schemeClr>
                </a:solidFill>
              </a:rPr>
              <a:t>生物的不同→争议产生</a:t>
            </a:r>
            <a:endParaRPr lang="zh-CN" altLang="en-US" b="1">
              <a:solidFill>
                <a:schemeClr val="accent3">
                  <a:lumMod val="5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sz="quarter" idx="13"/>
          </p:nvPr>
        </p:nvSpPr>
        <p:spPr/>
        <p:txBody>
          <a:bodyPr/>
          <a:p>
            <a:r>
              <a:rPr lang="en-US" altLang="zh-CN" sz="3200">
                <a:solidFill>
                  <a:schemeClr val="accent2">
                    <a:lumMod val="75000"/>
                  </a:schemeClr>
                </a:solidFill>
              </a:rPr>
              <a:t>“Prokaryote”</a:t>
            </a:r>
            <a:r>
              <a:rPr lang="zh-CN" altLang="en-US" sz="3200">
                <a:solidFill>
                  <a:schemeClr val="accent2">
                    <a:lumMod val="75000"/>
                  </a:schemeClr>
                </a:solidFill>
              </a:rPr>
              <a:t>的悲惨命运归功于</a:t>
            </a:r>
            <a:r>
              <a:rPr lang="en-US" altLang="zh-CN" sz="3200">
                <a:solidFill>
                  <a:schemeClr val="accent2">
                    <a:lumMod val="75000"/>
                  </a:schemeClr>
                </a:solidFill>
              </a:rPr>
              <a:t>...</a:t>
            </a:r>
            <a:endParaRPr lang="en-US" altLang="zh-CN" sz="3200">
              <a:solidFill>
                <a:schemeClr val="accent2">
                  <a:lumMod val="75000"/>
                </a:schemeClr>
              </a:solidFill>
            </a:endParaRPr>
          </a:p>
          <a:p>
            <a:pPr marL="0" indent="0">
              <a:buNone/>
            </a:pPr>
            <a:r>
              <a:rPr lang="en-US" altLang="zh-CN" sz="3200">
                <a:solidFill>
                  <a:schemeClr val="accent2">
                    <a:lumMod val="75000"/>
                  </a:schemeClr>
                </a:solidFill>
              </a:rPr>
              <a:t>	</a:t>
            </a:r>
            <a:endParaRPr lang="en-US" altLang="zh-CN" sz="3200">
              <a:solidFill>
                <a:schemeClr val="accent2">
                  <a:lumMod val="75000"/>
                </a:schemeClr>
              </a:solidFill>
            </a:endParaRPr>
          </a:p>
          <a:p>
            <a:pPr marL="0" indent="0">
              <a:buNone/>
            </a:pPr>
            <a:r>
              <a:rPr lang="en-US" altLang="zh-CN" sz="3200">
                <a:solidFill>
                  <a:schemeClr val="accent2">
                    <a:lumMod val="75000"/>
                  </a:schemeClr>
                </a:solidFill>
              </a:rPr>
              <a:t>	1</a:t>
            </a:r>
            <a:r>
              <a:rPr lang="zh-CN" altLang="en-US" sz="3200">
                <a:solidFill>
                  <a:schemeClr val="accent2">
                    <a:lumMod val="75000"/>
                  </a:schemeClr>
                </a:solidFill>
              </a:rPr>
              <a:t>、电子显微镜对微生物结构的进一步观察。</a:t>
            </a:r>
            <a:endParaRPr lang="zh-CN" altLang="en-US" sz="3200">
              <a:solidFill>
                <a:schemeClr val="accent2">
                  <a:lumMod val="75000"/>
                </a:schemeClr>
              </a:solidFill>
            </a:endParaRPr>
          </a:p>
          <a:p>
            <a:pPr marL="0" indent="0">
              <a:buNone/>
            </a:pPr>
            <a:r>
              <a:rPr lang="en-US" altLang="zh-CN" sz="3200">
                <a:solidFill>
                  <a:schemeClr val="accent2">
                    <a:lumMod val="75000"/>
                  </a:schemeClr>
                </a:solidFill>
              </a:rPr>
              <a:t>	</a:t>
            </a:r>
            <a:endParaRPr lang="en-US" altLang="zh-CN" sz="3200">
              <a:solidFill>
                <a:schemeClr val="accent2">
                  <a:lumMod val="75000"/>
                </a:schemeClr>
              </a:solidFill>
            </a:endParaRPr>
          </a:p>
          <a:p>
            <a:pPr marL="0" indent="0">
              <a:buNone/>
            </a:pPr>
            <a:r>
              <a:rPr lang="en-US" altLang="zh-CN" sz="3200">
                <a:solidFill>
                  <a:schemeClr val="accent2">
                    <a:lumMod val="75000"/>
                  </a:schemeClr>
                </a:solidFill>
              </a:rPr>
              <a:t>	2</a:t>
            </a:r>
            <a:r>
              <a:rPr lang="zh-CN" altLang="en-US" sz="3200">
                <a:solidFill>
                  <a:schemeClr val="accent2">
                    <a:lumMod val="75000"/>
                  </a:schemeClr>
                </a:solidFill>
              </a:rPr>
              <a:t>、微生物学家对众多微生物生化、生理特征的确定。</a:t>
            </a:r>
            <a:endParaRPr lang="zh-CN" altLang="en-US" sz="3200">
              <a:solidFill>
                <a:schemeClr val="accent2">
                  <a:lumMod val="75000"/>
                </a:schemeClr>
              </a:solidFill>
            </a:endParaRPr>
          </a:p>
          <a:p>
            <a:pPr marL="0" indent="0">
              <a:buNone/>
            </a:pPr>
            <a:r>
              <a:rPr lang="en-US" altLang="zh-CN" sz="3200">
                <a:solidFill>
                  <a:schemeClr val="accent2">
                    <a:lumMod val="75000"/>
                  </a:schemeClr>
                </a:solidFill>
              </a:rPr>
              <a:t>	</a:t>
            </a:r>
            <a:endParaRPr lang="en-US" altLang="zh-CN" sz="3200">
              <a:solidFill>
                <a:schemeClr val="accent2">
                  <a:lumMod val="75000"/>
                </a:schemeClr>
              </a:solidFill>
            </a:endParaRPr>
          </a:p>
          <a:p>
            <a:pPr marL="0" indent="0">
              <a:buNone/>
            </a:pPr>
            <a:r>
              <a:rPr lang="en-US" altLang="zh-CN" sz="3200">
                <a:solidFill>
                  <a:schemeClr val="accent2">
                    <a:lumMod val="75000"/>
                  </a:schemeClr>
                </a:solidFill>
              </a:rPr>
              <a:t>	3</a:t>
            </a:r>
            <a:r>
              <a:rPr lang="zh-CN" altLang="en-US" sz="3200">
                <a:solidFill>
                  <a:schemeClr val="accent2">
                    <a:lumMod val="75000"/>
                  </a:schemeClr>
                </a:solidFill>
              </a:rPr>
              <a:t>、微生物学家对比了众多微生物的核酸、蛋白质序列差异。</a:t>
            </a:r>
            <a:endParaRPr lang="zh-CN" altLang="en-US" sz="3200">
              <a:solidFill>
                <a:schemeClr val="accent2">
                  <a:lumMod val="75000"/>
                </a:schemeClr>
              </a:solidFill>
            </a:endParaRPr>
          </a:p>
        </p:txBody>
      </p:sp>
    </p:spTree>
  </p:cSld>
  <p:clrMapOvr>
    <a:masterClrMapping/>
  </p:clrMapOvr>
</p:sld>
</file>

<file path=ppt/tags/tag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a"/>
  <p:tag name="KSO_WM_UNIT_INDEX" val="1"/>
  <p:tag name="KSO_WM_UNIT_ID" val="custom160191_2*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
  <p:tag name="KSO_WM_UNIT_ID" val="custom160191_9*l_i*1_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00.xml><?xml version="1.0" encoding="utf-8"?>
<p:tagLst xmlns:p="http://schemas.openxmlformats.org/presentationml/2006/main">
  <p:tag name="KSO_WM_TAG_VERSION" val="1.0"/>
  <p:tag name="KSO_WM_BEAUTIFY_FLAG" val="#wm#"/>
  <p:tag name="KSO_WM_UNIT_TYPE" val="i"/>
  <p:tag name="KSO_WM_UNIT_ID" val="custom160191_9*i*184"/>
  <p:tag name="KSO_WM_TEMPLATE_CATEGORY" val="custom"/>
  <p:tag name="KSO_WM_TEMPLATE_INDEX" val="160191"/>
</p:tagLst>
</file>

<file path=ppt/tags/tag101.xml><?xml version="1.0" encoding="utf-8"?>
<p:tagLst xmlns:p="http://schemas.openxmlformats.org/presentationml/2006/main">
  <p:tag name="KSO_WM_TAG_VERSION" val="1.0"/>
  <p:tag name="KSO_WM_BEAUTIFY_FLAG" val="#wm#"/>
  <p:tag name="KSO_WM_UNIT_TYPE" val="i"/>
  <p:tag name="KSO_WM_UNIT_ID" val="custom160191_9*i*185"/>
  <p:tag name="KSO_WM_TEMPLATE_CATEGORY" val="custom"/>
  <p:tag name="KSO_WM_TEMPLATE_INDEX" val="160191"/>
</p:tagLst>
</file>

<file path=ppt/tags/tag102.xml><?xml version="1.0" encoding="utf-8"?>
<p:tagLst xmlns:p="http://schemas.openxmlformats.org/presentationml/2006/main">
  <p:tag name="KSO_WM_TAG_VERSION" val="1.0"/>
  <p:tag name="KSO_WM_BEAUTIFY_FLAG" val="#wm#"/>
  <p:tag name="KSO_WM_UNIT_TYPE" val="i"/>
  <p:tag name="KSO_WM_UNIT_ID" val="custom160191_9*i*186"/>
  <p:tag name="KSO_WM_TEMPLATE_CATEGORY" val="custom"/>
  <p:tag name="KSO_WM_TEMPLATE_INDEX" val="160191"/>
</p:tagLst>
</file>

<file path=ppt/tags/tag103.xml><?xml version="1.0" encoding="utf-8"?>
<p:tagLst xmlns:p="http://schemas.openxmlformats.org/presentationml/2006/main">
  <p:tag name="KSO_WM_TAG_VERSION" val="1.0"/>
  <p:tag name="KSO_WM_BEAUTIFY_FLAG" val="#wm#"/>
  <p:tag name="KSO_WM_UNIT_TYPE" val="i"/>
  <p:tag name="KSO_WM_UNIT_ID" val="custom160191_9*i*187"/>
  <p:tag name="KSO_WM_TEMPLATE_CATEGORY" val="custom"/>
  <p:tag name="KSO_WM_TEMPLATE_INDEX" val="160191"/>
</p:tagLst>
</file>

<file path=ppt/tags/tag10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1"/>
  <p:tag name="KSO_WM_UNIT_ID" val="custom160191_9*l_i*1_41"/>
  <p:tag name="KSO_WM_UNIT_CLEAR" val="1"/>
  <p:tag name="KSO_WM_UNIT_LAYERLEVEL" val="1_1"/>
  <p:tag name="KSO_WM_DIAGRAM_GROUP_CODE" val="l1-1"/>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2"/>
  <p:tag name="KSO_WM_UNIT_ID" val="custom160191_9*l_i*1_4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0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3"/>
  <p:tag name="KSO_WM_UNIT_ID" val="custom160191_9*l_i*1_4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0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4"/>
  <p:tag name="KSO_WM_UNIT_ID" val="custom160191_9*l_i*1_4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0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5"/>
  <p:tag name="KSO_WM_UNIT_ID" val="custom160191_9*l_i*1_4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0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6"/>
  <p:tag name="KSO_WM_UNIT_ID" val="custom160191_9*l_i*1_4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
  <p:tag name="KSO_WM_UNIT_ID" val="custom160191_9*l_i*1_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7"/>
  <p:tag name="KSO_WM_UNIT_ID" val="custom160191_9*l_i*1_4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8"/>
  <p:tag name="KSO_WM_UNIT_ID" val="custom160191_9*l_i*1_4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9"/>
  <p:tag name="KSO_WM_UNIT_ID" val="custom160191_9*l_i*1_4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0"/>
  <p:tag name="KSO_WM_UNIT_ID" val="custom160191_9*l_i*1_5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1"/>
  <p:tag name="KSO_WM_UNIT_ID" val="custom160191_9*l_i*1_5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2"/>
  <p:tag name="KSO_WM_UNIT_ID" val="custom160191_9*l_i*1_5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3"/>
  <p:tag name="KSO_WM_UNIT_ID" val="custom160191_9*l_i*1_5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4"/>
  <p:tag name="KSO_WM_UNIT_ID" val="custom160191_9*l_i*1_5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5"/>
  <p:tag name="KSO_WM_UNIT_ID" val="custom160191_9*l_i*1_5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1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6"/>
  <p:tag name="KSO_WM_UNIT_ID" val="custom160191_9*l_i*1_5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
  <p:tag name="KSO_WM_UNIT_ID" val="custom160191_9*l_i*1_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7"/>
  <p:tag name="KSO_WM_UNIT_ID" val="custom160191_9*l_i*1_5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8"/>
  <p:tag name="KSO_WM_UNIT_ID" val="custom160191_9*l_i*1_5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9"/>
  <p:tag name="KSO_WM_UNIT_ID" val="custom160191_9*l_i*1_5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0"/>
  <p:tag name="KSO_WM_UNIT_ID" val="custom160191_9*l_i*1_6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1"/>
  <p:tag name="KSO_WM_UNIT_ID" val="custom160191_9*l_i*1_6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2"/>
  <p:tag name="KSO_WM_UNIT_ID" val="custom160191_9*l_i*1_6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3"/>
  <p:tag name="KSO_WM_UNIT_ID" val="custom160191_9*l_i*1_6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4"/>
  <p:tag name="KSO_WM_UNIT_ID" val="custom160191_9*l_i*1_6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5"/>
  <p:tag name="KSO_WM_UNIT_ID" val="custom160191_9*l_i*1_6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2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6"/>
  <p:tag name="KSO_WM_UNIT_ID" val="custom160191_9*l_i*1_6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5"/>
  <p:tag name="KSO_WM_UNIT_ID" val="custom160191_9*l_i*1_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3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7"/>
  <p:tag name="KSO_WM_UNIT_ID" val="custom160191_9*l_i*1_6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3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8"/>
  <p:tag name="KSO_WM_UNIT_ID" val="custom160191_9*l_i*1_6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3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9"/>
  <p:tag name="KSO_WM_UNIT_ID" val="custom160191_9*l_i*1_6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3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0"/>
  <p:tag name="KSO_WM_UNIT_ID" val="custom160191_9*l_i*1_7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3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1"/>
  <p:tag name="KSO_WM_UNIT_ID" val="custom160191_9*l_i*1_7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3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2"/>
  <p:tag name="KSO_WM_UNIT_ID" val="custom160191_9*l_i*1_72"/>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3"/>
  <p:tag name="KSO_WM_UNIT_ID" val="custom160191_9*l_i*1_73"/>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4"/>
  <p:tag name="KSO_WM_UNIT_ID" val="custom160191_9*l_i*1_74"/>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5"/>
  <p:tag name="KSO_WM_UNIT_ID" val="custom160191_9*l_i*1_75"/>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6"/>
  <p:tag name="KSO_WM_UNIT_ID" val="custom160191_9*l_i*1_76"/>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6"/>
  <p:tag name="KSO_WM_UNIT_ID" val="custom160191_9*l_i*1_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4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7"/>
  <p:tag name="KSO_WM_UNIT_ID" val="custom160191_9*l_i*1_77"/>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8"/>
  <p:tag name="KSO_WM_UNIT_ID" val="custom160191_9*l_i*1_78"/>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9"/>
  <p:tag name="KSO_WM_UNIT_ID" val="custom160191_9*l_i*1_79"/>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0"/>
  <p:tag name="KSO_WM_UNIT_ID" val="custom160191_9*l_i*1_80"/>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h_f"/>
  <p:tag name="KSO_WM_UNIT_INDEX" val="1_2_1"/>
  <p:tag name="KSO_WM_UNIT_ID" val="custom160191_9*l_h_f*1_2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TAG_VERSION" val="1.0"/>
  <p:tag name="KSO_WM_BEAUTIFY_FLAG" val="#wm#"/>
  <p:tag name="KSO_WM_UNIT_TYPE" val="i"/>
  <p:tag name="KSO_WM_UNIT_ID" val="custom160191_9*i*270"/>
  <p:tag name="KSO_WM_TEMPLATE_CATEGORY" val="custom"/>
  <p:tag name="KSO_WM_TEMPLATE_INDEX" val="160191"/>
</p:tagLst>
</file>

<file path=ppt/tags/tag14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1"/>
  <p:tag name="KSO_WM_UNIT_ID" val="custom160191_9*l_i*1_81"/>
  <p:tag name="KSO_WM_UNIT_CLEAR" val="1"/>
  <p:tag name="KSO_WM_UNIT_LAYERLEVEL" val="1_1"/>
  <p:tag name="KSO_WM_DIAGRAM_GROUP_CODE" val="l1-1"/>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2"/>
  <p:tag name="KSO_WM_UNIT_ID" val="custom160191_9*l_i*1_8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4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3"/>
  <p:tag name="KSO_WM_UNIT_ID" val="custom160191_9*l_i*1_8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4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4"/>
  <p:tag name="KSO_WM_UNIT_ID" val="custom160191_9*l_i*1_8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7"/>
  <p:tag name="KSO_WM_UNIT_ID" val="custom160191_9*l_i*1_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5"/>
  <p:tag name="KSO_WM_UNIT_ID" val="custom160191_9*l_i*1_8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6"/>
  <p:tag name="KSO_WM_UNIT_ID" val="custom160191_9*l_i*1_8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7"/>
  <p:tag name="KSO_WM_UNIT_ID" val="custom160191_9*l_i*1_8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8"/>
  <p:tag name="KSO_WM_UNIT_ID" val="custom160191_9*l_i*1_8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9"/>
  <p:tag name="KSO_WM_UNIT_ID" val="custom160191_9*l_i*1_8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0"/>
  <p:tag name="KSO_WM_UNIT_ID" val="custom160191_9*l_i*1_9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1"/>
  <p:tag name="KSO_WM_UNIT_ID" val="custom160191_9*l_i*1_9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2"/>
  <p:tag name="KSO_WM_UNIT_ID" val="custom160191_9*l_i*1_9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3"/>
  <p:tag name="KSO_WM_UNIT_ID" val="custom160191_9*l_i*1_9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5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4"/>
  <p:tag name="KSO_WM_UNIT_ID" val="custom160191_9*l_i*1_9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8"/>
  <p:tag name="KSO_WM_UNIT_ID" val="custom160191_9*l_i*1_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5"/>
  <p:tag name="KSO_WM_UNIT_ID" val="custom160191_9*l_i*1_9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6"/>
  <p:tag name="KSO_WM_UNIT_ID" val="custom160191_9*l_i*1_9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7"/>
  <p:tag name="KSO_WM_UNIT_ID" val="custom160191_9*l_i*1_9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8"/>
  <p:tag name="KSO_WM_UNIT_ID" val="custom160191_9*l_i*1_9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9"/>
  <p:tag name="KSO_WM_UNIT_ID" val="custom160191_9*l_i*1_9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0"/>
  <p:tag name="KSO_WM_UNIT_ID" val="custom160191_9*l_i*1_10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1"/>
  <p:tag name="KSO_WM_UNIT_ID" val="custom160191_9*l_i*1_10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2"/>
  <p:tag name="KSO_WM_UNIT_ID" val="custom160191_9*l_i*1_10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3"/>
  <p:tag name="KSO_WM_UNIT_ID" val="custom160191_9*l_i*1_10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6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4"/>
  <p:tag name="KSO_WM_UNIT_ID" val="custom160191_9*l_i*1_10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9"/>
  <p:tag name="KSO_WM_UNIT_ID" val="custom160191_9*l_i*1_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7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5"/>
  <p:tag name="KSO_WM_UNIT_ID" val="custom160191_9*l_i*1_10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7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6"/>
  <p:tag name="KSO_WM_UNIT_ID" val="custom160191_9*l_i*1_10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7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7"/>
  <p:tag name="KSO_WM_UNIT_ID" val="custom160191_9*l_i*1_10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7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8"/>
  <p:tag name="KSO_WM_UNIT_ID" val="custom160191_9*l_i*1_10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7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9"/>
  <p:tag name="KSO_WM_UNIT_ID" val="custom160191_9*l_i*1_10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7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0"/>
  <p:tag name="KSO_WM_UNIT_ID" val="custom160191_9*l_i*1_11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7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1"/>
  <p:tag name="KSO_WM_UNIT_ID" val="custom160191_9*l_i*1_11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7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2"/>
  <p:tag name="KSO_WM_UNIT_ID" val="custom160191_9*l_i*1_112"/>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3"/>
  <p:tag name="KSO_WM_UNIT_ID" val="custom160191_9*l_i*1_113"/>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4"/>
  <p:tag name="KSO_WM_UNIT_ID" val="custom160191_9*l_i*1_114"/>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0"/>
  <p:tag name="KSO_WM_UNIT_ID" val="custom160191_9*l_i*1_1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8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5"/>
  <p:tag name="KSO_WM_UNIT_ID" val="custom160191_9*l_i*1_115"/>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6"/>
  <p:tag name="KSO_WM_UNIT_ID" val="custom160191_9*l_i*1_116"/>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7"/>
  <p:tag name="KSO_WM_UNIT_ID" val="custom160191_9*l_i*1_117"/>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8"/>
  <p:tag name="KSO_WM_UNIT_ID" val="custom160191_9*l_i*1_118"/>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9"/>
  <p:tag name="KSO_WM_UNIT_ID" val="custom160191_9*l_i*1_119"/>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0"/>
  <p:tag name="KSO_WM_UNIT_ID" val="custom160191_9*l_i*1_120"/>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h_f"/>
  <p:tag name="KSO_WM_UNIT_INDEX" val="1_3_1"/>
  <p:tag name="KSO_WM_UNIT_ID" val="custom160191_9*l_h_f*1_3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TAG_VERSION" val="1.0"/>
  <p:tag name="KSO_WM_BEAUTIFY_FLAG" val="#wm#"/>
  <p:tag name="KSO_WM_UNIT_TYPE" val="i"/>
  <p:tag name="KSO_WM_UNIT_ID" val="custom160191_9*i*353"/>
  <p:tag name="KSO_WM_TEMPLATE_CATEGORY" val="custom"/>
  <p:tag name="KSO_WM_TEMPLATE_INDEX" val="160191"/>
</p:tagLst>
</file>

<file path=ppt/tags/tag18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1"/>
  <p:tag name="KSO_WM_UNIT_ID" val="custom160191_9*l_i*1_121"/>
  <p:tag name="KSO_WM_UNIT_CLEAR" val="1"/>
  <p:tag name="KSO_WM_UNIT_LAYERLEVEL" val="1_1"/>
  <p:tag name="KSO_WM_DIAGRAM_GROUP_CODE" val="l1-1"/>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2"/>
  <p:tag name="KSO_WM_UNIT_ID" val="custom160191_9*l_i*1_12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1"/>
  <p:tag name="KSO_WM_UNIT_ID" val="custom160191_9*l_i*1_1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3"/>
  <p:tag name="KSO_WM_UNIT_ID" val="custom160191_9*l_i*1_12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4"/>
  <p:tag name="KSO_WM_UNIT_ID" val="custom160191_9*l_i*1_12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5"/>
  <p:tag name="KSO_WM_UNIT_ID" val="custom160191_9*l_i*1_12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6"/>
  <p:tag name="KSO_WM_UNIT_ID" val="custom160191_9*l_i*1_12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7"/>
  <p:tag name="KSO_WM_UNIT_ID" val="custom160191_9*l_i*1_12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8"/>
  <p:tag name="KSO_WM_UNIT_ID" val="custom160191_9*l_i*1_12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9"/>
  <p:tag name="KSO_WM_UNIT_ID" val="custom160191_9*l_i*1_12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0"/>
  <p:tag name="KSO_WM_UNIT_ID" val="custom160191_9*l_i*1_13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1"/>
  <p:tag name="KSO_WM_UNIT_ID" val="custom160191_9*l_i*1_13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19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2"/>
  <p:tag name="KSO_WM_UNIT_ID" val="custom160191_9*l_i*1_13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f"/>
  <p:tag name="KSO_WM_UNIT_INDEX" val="1"/>
  <p:tag name="KSO_WM_UNIT_ID" val="custom160191_2*f*1"/>
  <p:tag name="KSO_WM_UNIT_CLEAR" val="1"/>
  <p:tag name="KSO_WM_UNIT_LAYERLEVEL" val="1"/>
  <p:tag name="KSO_WM_UNIT_VALUE" val="429"/>
  <p:tag name="KSO_WM_UNIT_HIGHLIGHT" val="0"/>
  <p:tag name="KSO_WM_UNIT_COMPATIBLE" val="0"/>
  <p:tag name="KSO_WM_UNIT_PRESET_TEXT_INDEX" val="5"/>
  <p:tag name="KSO_WM_UNIT_PRESET_TEXT_LEN" val="232"/>
</p:tagLst>
</file>

<file path=ppt/tags/tag2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2"/>
  <p:tag name="KSO_WM_UNIT_ID" val="custom160191_9*l_i*1_1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3"/>
  <p:tag name="KSO_WM_UNIT_ID" val="custom160191_9*l_i*1_13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4"/>
  <p:tag name="KSO_WM_UNIT_ID" val="custom160191_9*l_i*1_13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5"/>
  <p:tag name="KSO_WM_UNIT_ID" val="custom160191_9*l_i*1_13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6"/>
  <p:tag name="KSO_WM_UNIT_ID" val="custom160191_9*l_i*1_13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7"/>
  <p:tag name="KSO_WM_UNIT_ID" val="custom160191_9*l_i*1_13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8"/>
  <p:tag name="KSO_WM_UNIT_ID" val="custom160191_9*l_i*1_13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9"/>
  <p:tag name="KSO_WM_UNIT_ID" val="custom160191_9*l_i*1_13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0"/>
  <p:tag name="KSO_WM_UNIT_ID" val="custom160191_9*l_i*1_14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1"/>
  <p:tag name="KSO_WM_UNIT_ID" val="custom160191_9*l_i*1_14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0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2"/>
  <p:tag name="KSO_WM_UNIT_ID" val="custom160191_9*l_i*1_14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3"/>
  <p:tag name="KSO_WM_UNIT_ID" val="custom160191_9*l_i*1_1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3"/>
  <p:tag name="KSO_WM_UNIT_ID" val="custom160191_9*l_i*1_14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4"/>
  <p:tag name="KSO_WM_UNIT_ID" val="custom160191_9*l_i*1_14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5"/>
  <p:tag name="KSO_WM_UNIT_ID" val="custom160191_9*l_i*1_14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6"/>
  <p:tag name="KSO_WM_UNIT_ID" val="custom160191_9*l_i*1_14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7"/>
  <p:tag name="KSO_WM_UNIT_ID" val="custom160191_9*l_i*1_14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8"/>
  <p:tag name="KSO_WM_UNIT_ID" val="custom160191_9*l_i*1_14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9"/>
  <p:tag name="KSO_WM_UNIT_ID" val="custom160191_9*l_i*1_14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0"/>
  <p:tag name="KSO_WM_UNIT_ID" val="custom160191_9*l_i*1_15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1"/>
  <p:tag name="KSO_WM_UNIT_ID" val="custom160191_9*l_i*1_15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1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2"/>
  <p:tag name="KSO_WM_UNIT_ID" val="custom160191_9*l_i*1_152"/>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4"/>
  <p:tag name="KSO_WM_UNIT_ID" val="custom160191_9*l_i*1_1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2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3"/>
  <p:tag name="KSO_WM_UNIT_ID" val="custom160191_9*l_i*1_153"/>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4"/>
  <p:tag name="KSO_WM_UNIT_ID" val="custom160191_9*l_i*1_154"/>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5"/>
  <p:tag name="KSO_WM_UNIT_ID" val="custom160191_9*l_i*1_155"/>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6"/>
  <p:tag name="KSO_WM_UNIT_ID" val="custom160191_9*l_i*1_156"/>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7"/>
  <p:tag name="KSO_WM_UNIT_ID" val="custom160191_9*l_i*1_157"/>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8"/>
  <p:tag name="KSO_WM_UNIT_ID" val="custom160191_9*l_i*1_158"/>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9"/>
  <p:tag name="KSO_WM_UNIT_ID" val="custom160191_9*l_i*1_159"/>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60"/>
  <p:tag name="KSO_WM_UNIT_ID" val="custom160191_9*l_i*1_160"/>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h_f"/>
  <p:tag name="KSO_WM_UNIT_INDEX" val="1_4_1"/>
  <p:tag name="KSO_WM_UNIT_ID" val="custom160191_9*l_h_f*1_4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TEMPLATE_CATEGORY" val="custom"/>
  <p:tag name="KSO_WM_TEMPLATE_INDEX" val="160191"/>
  <p:tag name="KSO_WM_TAG_VERSION" val="1.0"/>
  <p:tag name="KSO_WM_SLIDE_ID" val="custom160191_9"/>
  <p:tag name="KSO_WM_SLIDE_INDEX" val="9"/>
  <p:tag name="KSO_WM_SLIDE_ITEM_CNT" val="4"/>
  <p:tag name="KSO_WM_SLIDE_LAYOUT" val="a_l"/>
  <p:tag name="KSO_WM_SLIDE_LAYOUT_CNT" val="1_1"/>
  <p:tag name="KSO_WM_SLIDE_TYPE" val="contents"/>
  <p:tag name="KSO_WM_BEAUTIFY_FLAG" val="#wm#"/>
  <p:tag name="KSO_WM_DIAGRAM_GROUP_CODE" val="l1-1"/>
</p:tagLst>
</file>

<file path=ppt/tags/tag2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5"/>
  <p:tag name="KSO_WM_UNIT_ID" val="custom160191_9*l_i*1_1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6"/>
  <p:tag name="KSO_WM_UNIT_ID" val="custom160191_9*l_i*1_1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7"/>
  <p:tag name="KSO_WM_UNIT_ID" val="custom160191_9*l_i*1_1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8"/>
  <p:tag name="KSO_WM_UNIT_ID" val="custom160191_9*l_i*1_1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9"/>
  <p:tag name="KSO_WM_UNIT_ID" val="custom160191_9*l_i*1_1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0"/>
  <p:tag name="KSO_WM_UNIT_ID" val="custom160191_9*l_i*1_2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2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1"/>
  <p:tag name="KSO_WM_UNIT_ID" val="custom160191_9*l_i*1_2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xml><?xml version="1.0" encoding="utf-8"?>
<p:tagLst xmlns:p="http://schemas.openxmlformats.org/presentationml/2006/main">
  <p:tag name="KSO_WM_TEMPLATE_CATEGORY" val="custom"/>
  <p:tag name="KSO_WM_TEMPLATE_INDEX" val="160191"/>
  <p:tag name="KSO_WM_TAG_VERSION" val="1.0"/>
  <p:tag name="KSO_WM_SLIDE_ID" val="custom160191_2"/>
  <p:tag name="KSO_WM_SLIDE_INDEX" val="2"/>
  <p:tag name="KSO_WM_SLIDE_ITEM_CNT" val="1"/>
  <p:tag name="KSO_WM_SLIDE_LAYOUT" val="a_f"/>
  <p:tag name="KSO_WM_SLIDE_LAYOUT_CNT" val="1_1"/>
  <p:tag name="KSO_WM_SLIDE_TYPE" val="text"/>
  <p:tag name="KSO_WM_BEAUTIFY_FLAG" val="#wm#"/>
  <p:tag name="KSO_WM_SLIDE_POSITION" val="66*144"/>
  <p:tag name="KSO_WM_SLIDE_SIZE" val="828*343"/>
</p:tagLst>
</file>

<file path=ppt/tags/tag3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2"/>
  <p:tag name="KSO_WM_UNIT_ID" val="custom160191_9*l_i*1_22"/>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3"/>
  <p:tag name="KSO_WM_UNIT_ID" val="custom160191_9*l_i*1_23"/>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4"/>
  <p:tag name="KSO_WM_UNIT_ID" val="custom160191_9*l_i*1_24"/>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5"/>
  <p:tag name="KSO_WM_UNIT_ID" val="custom160191_9*l_i*1_25"/>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6"/>
  <p:tag name="KSO_WM_UNIT_ID" val="custom160191_9*l_i*1_26"/>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7"/>
  <p:tag name="KSO_WM_UNIT_ID" val="custom160191_9*l_i*1_27"/>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8"/>
  <p:tag name="KSO_WM_UNIT_ID" val="custom160191_9*l_i*1_28"/>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29"/>
  <p:tag name="KSO_WM_UNIT_ID" val="custom160191_9*l_i*1_29"/>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0"/>
  <p:tag name="KSO_WM_UNIT_ID" val="custom160191_9*l_i*1_30"/>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3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1"/>
  <p:tag name="KSO_WM_UNIT_ID" val="custom160191_9*l_i*1_31"/>
  <p:tag name="KSO_WM_UNIT_CLEAR" val="1"/>
  <p:tag name="KSO_WM_UNIT_LAYERLEVEL" val="1_1"/>
  <p:tag name="KSO_WM_DIAGRAM_GROUP_CODE" val="l1-1"/>
  <p:tag name="KSO_WM_UNIT_LINE_FORE_SCHEMECOLOR_INDEX" val="13"/>
  <p:tag name="KSO_WM_UNIT_LINE_FILL_TYPE" val="2"/>
  <p:tag name="KSO_WM_UNIT_USESOURCEFORMAT_APPLY" val="1"/>
</p:tagLst>
</file>

<file path=ppt/tags/tag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a"/>
  <p:tag name="KSO_WM_UNIT_INDEX" val="1"/>
  <p:tag name="KSO_WM_UNIT_ID" val="custom160191_3*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4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2"/>
  <p:tag name="KSO_WM_UNIT_ID" val="custom160191_9*l_i*1_32"/>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3"/>
  <p:tag name="KSO_WM_UNIT_ID" val="custom160191_9*l_i*1_33"/>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4"/>
  <p:tag name="KSO_WM_UNIT_ID" val="custom160191_9*l_i*1_34"/>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5"/>
  <p:tag name="KSO_WM_UNIT_ID" val="custom160191_9*l_i*1_35"/>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6"/>
  <p:tag name="KSO_WM_UNIT_ID" val="custom160191_9*l_i*1_36"/>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7"/>
  <p:tag name="KSO_WM_UNIT_ID" val="custom160191_9*l_i*1_37"/>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8"/>
  <p:tag name="KSO_WM_UNIT_ID" val="custom160191_9*l_i*1_38"/>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39"/>
  <p:tag name="KSO_WM_UNIT_ID" val="custom160191_9*l_i*1_39"/>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40"/>
  <p:tag name="KSO_WM_UNIT_ID" val="custom160191_9*l_i*1_40"/>
  <p:tag name="KSO_WM_UNIT_CLEAR" val="1"/>
  <p:tag name="KSO_WM_UNIT_LAYERLEVEL" val="1_1"/>
  <p:tag name="KSO_WM_DIAGRAM_GROUP_CODE" val="l1-1"/>
  <p:tag name="KSO_WM_UNIT_FILL_FORE_SCHEMECOLOR_INDEX" val="14"/>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h_f"/>
  <p:tag name="KSO_WM_UNIT_INDEX" val="1_1_1"/>
  <p:tag name="KSO_WM_UNIT_ID" val="custom160191_9*l_h_f*1_1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l1-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TAG_VERSION" val="1.0"/>
  <p:tag name="KSO_WM_BEAUTIFY_FLAG" val="#wm#"/>
  <p:tag name="KSO_WM_TEMPLATE_CATEGORY" val="custom"/>
  <p:tag name="KSO_WM_TEMPLATE_INDEX" val="160191"/>
  <p:tag name="KSO_WM_UNIT_TYPE" val="f"/>
  <p:tag name="KSO_WM_UNIT_INDEX" val="1"/>
  <p:tag name="KSO_WM_UNIT_ID" val="custom160191_3*f*1"/>
  <p:tag name="KSO_WM_UNIT_CLEAR" val="1"/>
  <p:tag name="KSO_WM_UNIT_LAYERLEVEL" val="1"/>
  <p:tag name="KSO_WM_UNIT_VALUE" val="208"/>
  <p:tag name="KSO_WM_UNIT_HIGHLIGHT" val="0"/>
  <p:tag name="KSO_WM_UNIT_COMPATIBLE" val="0"/>
  <p:tag name="KSO_WM_UNIT_PRESET_TEXT_INDEX" val="5"/>
  <p:tag name="KSO_WM_UNIT_PRESET_TEXT_LEN" val="232"/>
</p:tagLst>
</file>

<file path=ppt/tags/tag50.xml><?xml version="1.0" encoding="utf-8"?>
<p:tagLst xmlns:p="http://schemas.openxmlformats.org/presentationml/2006/main">
  <p:tag name="KSO_WM_TAG_VERSION" val="1.0"/>
  <p:tag name="KSO_WM_BEAUTIFY_FLAG" val="#wm#"/>
  <p:tag name="KSO_WM_TEMPLATE_CATEGORY" val="custom"/>
  <p:tag name="KSO_WM_TEMPLATE_INDEX" val="160191"/>
  <p:tag name="KSO_WM_UNIT_TYPE" val="a"/>
  <p:tag name="KSO_WM_UNIT_INDEX" val="1"/>
  <p:tag name="KSO_WM_UNIT_ID" val="custom160191_9*a*1"/>
  <p:tag name="KSO_WM_UNIT_CLEAR" val="1"/>
  <p:tag name="KSO_WM_UNIT_LAYERLEVEL" val="1"/>
  <p:tag name="KSO_WM_UNIT_ISCONTENTSTITLE" val="1"/>
  <p:tag name="KSO_WM_UNIT_VALUE" val="5"/>
  <p:tag name="KSO_WM_UNIT_HIGHLIGHT" val="0"/>
  <p:tag name="KSO_WM_UNIT_COMPATIBLE" val="0"/>
  <p:tag name="KSO_WM_UNIT_PRESET_TEXT" val="Content"/>
</p:tagLst>
</file>

<file path=ppt/tags/tag51.xml><?xml version="1.0" encoding="utf-8"?>
<p:tagLst xmlns:p="http://schemas.openxmlformats.org/presentationml/2006/main">
  <p:tag name="KSO_WM_TAG_VERSION" val="1.0"/>
  <p:tag name="KSO_WM_BEAUTIFY_FLAG" val="#wm#"/>
  <p:tag name="KSO_WM_UNIT_TYPE" val="i"/>
  <p:tag name="KSO_WM_UNIT_ID" val="custom160191_9*i*84"/>
  <p:tag name="KSO_WM_TEMPLATE_CATEGORY" val="custom"/>
  <p:tag name="KSO_WM_TEMPLATE_INDEX" val="160191"/>
</p:tagLst>
</file>

<file path=ppt/tags/tag52.xml><?xml version="1.0" encoding="utf-8"?>
<p:tagLst xmlns:p="http://schemas.openxmlformats.org/presentationml/2006/main">
  <p:tag name="KSO_WM_TAG_VERSION" val="1.0"/>
  <p:tag name="KSO_WM_BEAUTIFY_FLAG" val="#wm#"/>
  <p:tag name="KSO_WM_UNIT_TYPE" val="i"/>
  <p:tag name="KSO_WM_UNIT_ID" val="custom160191_9*i*136"/>
  <p:tag name="KSO_WM_TEMPLATE_CATEGORY" val="custom"/>
  <p:tag name="KSO_WM_TEMPLATE_INDEX" val="160191"/>
</p:tagLst>
</file>

<file path=ppt/tags/tag53.xml><?xml version="1.0" encoding="utf-8"?>
<p:tagLst xmlns:p="http://schemas.openxmlformats.org/presentationml/2006/main">
  <p:tag name="KSO_WM_TAG_VERSION" val="1.0"/>
  <p:tag name="KSO_WM_BEAUTIFY_FLAG" val="#wm#"/>
  <p:tag name="KSO_WM_UNIT_TYPE" val="i"/>
  <p:tag name="KSO_WM_UNIT_ID" val="custom160191_9*i*137"/>
  <p:tag name="KSO_WM_TEMPLATE_CATEGORY" val="custom"/>
  <p:tag name="KSO_WM_TEMPLATE_INDEX" val="160191"/>
</p:tagLst>
</file>

<file path=ppt/tags/tag54.xml><?xml version="1.0" encoding="utf-8"?>
<p:tagLst xmlns:p="http://schemas.openxmlformats.org/presentationml/2006/main">
  <p:tag name="KSO_WM_TAG_VERSION" val="1.0"/>
  <p:tag name="KSO_WM_BEAUTIFY_FLAG" val="#wm#"/>
  <p:tag name="KSO_WM_UNIT_TYPE" val="i"/>
  <p:tag name="KSO_WM_UNIT_ID" val="custom160191_9*i*138"/>
  <p:tag name="KSO_WM_TEMPLATE_CATEGORY" val="custom"/>
  <p:tag name="KSO_WM_TEMPLATE_INDEX" val="160191"/>
</p:tagLst>
</file>

<file path=ppt/tags/tag55.xml><?xml version="1.0" encoding="utf-8"?>
<p:tagLst xmlns:p="http://schemas.openxmlformats.org/presentationml/2006/main">
  <p:tag name="KSO_WM_TAG_VERSION" val="1.0"/>
  <p:tag name="KSO_WM_BEAUTIFY_FLAG" val="#wm#"/>
  <p:tag name="KSO_WM_UNIT_TYPE" val="i"/>
  <p:tag name="KSO_WM_UNIT_ID" val="custom160191_9*i*139"/>
  <p:tag name="KSO_WM_TEMPLATE_CATEGORY" val="custom"/>
  <p:tag name="KSO_WM_TEMPLATE_INDEX" val="160191"/>
</p:tagLst>
</file>

<file path=ppt/tags/tag56.xml><?xml version="1.0" encoding="utf-8"?>
<p:tagLst xmlns:p="http://schemas.openxmlformats.org/presentationml/2006/main">
  <p:tag name="KSO_WM_TAG_VERSION" val="1.0"/>
  <p:tag name="KSO_WM_BEAUTIFY_FLAG" val="#wm#"/>
  <p:tag name="KSO_WM_UNIT_TYPE" val="i"/>
  <p:tag name="KSO_WM_UNIT_ID" val="custom160191_9*i*140"/>
  <p:tag name="KSO_WM_TEMPLATE_CATEGORY" val="custom"/>
  <p:tag name="KSO_WM_TEMPLATE_INDEX" val="160191"/>
</p:tagLst>
</file>

<file path=ppt/tags/tag57.xml><?xml version="1.0" encoding="utf-8"?>
<p:tagLst xmlns:p="http://schemas.openxmlformats.org/presentationml/2006/main">
  <p:tag name="KSO_WM_TAG_VERSION" val="1.0"/>
  <p:tag name="KSO_WM_BEAUTIFY_FLAG" val="#wm#"/>
  <p:tag name="KSO_WM_UNIT_TYPE" val="i"/>
  <p:tag name="KSO_WM_UNIT_ID" val="custom160191_9*i*141"/>
  <p:tag name="KSO_WM_TEMPLATE_CATEGORY" val="custom"/>
  <p:tag name="KSO_WM_TEMPLATE_INDEX" val="160191"/>
</p:tagLst>
</file>

<file path=ppt/tags/tag58.xml><?xml version="1.0" encoding="utf-8"?>
<p:tagLst xmlns:p="http://schemas.openxmlformats.org/presentationml/2006/main">
  <p:tag name="KSO_WM_TAG_VERSION" val="1.0"/>
  <p:tag name="KSO_WM_BEAUTIFY_FLAG" val="#wm#"/>
  <p:tag name="KSO_WM_UNIT_TYPE" val="i"/>
  <p:tag name="KSO_WM_UNIT_ID" val="custom160191_9*i*142"/>
  <p:tag name="KSO_WM_TEMPLATE_CATEGORY" val="custom"/>
  <p:tag name="KSO_WM_TEMPLATE_INDEX" val="160191"/>
</p:tagLst>
</file>

<file path=ppt/tags/tag59.xml><?xml version="1.0" encoding="utf-8"?>
<p:tagLst xmlns:p="http://schemas.openxmlformats.org/presentationml/2006/main">
  <p:tag name="KSO_WM_TAG_VERSION" val="1.0"/>
  <p:tag name="KSO_WM_BEAUTIFY_FLAG" val="#wm#"/>
  <p:tag name="KSO_WM_UNIT_TYPE" val="i"/>
  <p:tag name="KSO_WM_UNIT_ID" val="custom160191_9*i*143"/>
  <p:tag name="KSO_WM_TEMPLATE_CATEGORY" val="custom"/>
  <p:tag name="KSO_WM_TEMPLATE_INDEX" val="160191"/>
</p:tagLst>
</file>

<file path=ppt/tags/tag6.xml><?xml version="1.0" encoding="utf-8"?>
<p:tagLst xmlns:p="http://schemas.openxmlformats.org/presentationml/2006/main">
  <p:tag name="KSO_WM_TAG_VERSION" val="1.0"/>
  <p:tag name="KSO_WM_BEAUTIFY_FLAG" val="#wm#"/>
  <p:tag name="KSO_WM_TEMPLATE_CATEGORY" val="custom"/>
  <p:tag name="KSO_WM_TEMPLATE_INDEX" val="160191"/>
  <p:tag name="KSO_WM_UNIT_TYPE" val="f"/>
  <p:tag name="KSO_WM_UNIT_INDEX" val="2"/>
  <p:tag name="KSO_WM_UNIT_ID" val="custom160191_3*f*2"/>
  <p:tag name="KSO_WM_UNIT_CLEAR" val="1"/>
  <p:tag name="KSO_WM_UNIT_LAYERLEVEL" val="1"/>
  <p:tag name="KSO_WM_UNIT_VALUE" val="208"/>
  <p:tag name="KSO_WM_UNIT_HIGHLIGHT" val="0"/>
  <p:tag name="KSO_WM_UNIT_COMPATIBLE" val="0"/>
  <p:tag name="KSO_WM_UNIT_PRESET_TEXT_INDEX" val="5"/>
  <p:tag name="KSO_WM_UNIT_PRESET_TEXT_LEN" val="232"/>
</p:tagLst>
</file>

<file path=ppt/tags/tag60.xml><?xml version="1.0" encoding="utf-8"?>
<p:tagLst xmlns:p="http://schemas.openxmlformats.org/presentationml/2006/main">
  <p:tag name="KSO_WM_TAG_VERSION" val="1.0"/>
  <p:tag name="KSO_WM_BEAUTIFY_FLAG" val="#wm#"/>
  <p:tag name="KSO_WM_UNIT_TYPE" val="i"/>
  <p:tag name="KSO_WM_UNIT_ID" val="custom160191_9*i*144"/>
  <p:tag name="KSO_WM_TEMPLATE_CATEGORY" val="custom"/>
  <p:tag name="KSO_WM_TEMPLATE_INDEX" val="160191"/>
</p:tagLst>
</file>

<file path=ppt/tags/tag61.xml><?xml version="1.0" encoding="utf-8"?>
<p:tagLst xmlns:p="http://schemas.openxmlformats.org/presentationml/2006/main">
  <p:tag name="KSO_WM_TAG_VERSION" val="1.0"/>
  <p:tag name="KSO_WM_BEAUTIFY_FLAG" val="#wm#"/>
  <p:tag name="KSO_WM_UNIT_TYPE" val="i"/>
  <p:tag name="KSO_WM_UNIT_ID" val="custom160191_9*i*145"/>
  <p:tag name="KSO_WM_TEMPLATE_CATEGORY" val="custom"/>
  <p:tag name="KSO_WM_TEMPLATE_INDEX" val="160191"/>
</p:tagLst>
</file>

<file path=ppt/tags/tag62.xml><?xml version="1.0" encoding="utf-8"?>
<p:tagLst xmlns:p="http://schemas.openxmlformats.org/presentationml/2006/main">
  <p:tag name="KSO_WM_TAG_VERSION" val="1.0"/>
  <p:tag name="KSO_WM_BEAUTIFY_FLAG" val="#wm#"/>
  <p:tag name="KSO_WM_UNIT_TYPE" val="i"/>
  <p:tag name="KSO_WM_UNIT_ID" val="custom160191_9*i*146"/>
  <p:tag name="KSO_WM_TEMPLATE_CATEGORY" val="custom"/>
  <p:tag name="KSO_WM_TEMPLATE_INDEX" val="160191"/>
</p:tagLst>
</file>

<file path=ppt/tags/tag63.xml><?xml version="1.0" encoding="utf-8"?>
<p:tagLst xmlns:p="http://schemas.openxmlformats.org/presentationml/2006/main">
  <p:tag name="KSO_WM_TAG_VERSION" val="1.0"/>
  <p:tag name="KSO_WM_BEAUTIFY_FLAG" val="#wm#"/>
  <p:tag name="KSO_WM_UNIT_TYPE" val="i"/>
  <p:tag name="KSO_WM_UNIT_ID" val="custom160191_9*i*147"/>
  <p:tag name="KSO_WM_TEMPLATE_CATEGORY" val="custom"/>
  <p:tag name="KSO_WM_TEMPLATE_INDEX" val="160191"/>
</p:tagLst>
</file>

<file path=ppt/tags/tag64.xml><?xml version="1.0" encoding="utf-8"?>
<p:tagLst xmlns:p="http://schemas.openxmlformats.org/presentationml/2006/main">
  <p:tag name="KSO_WM_TAG_VERSION" val="1.0"/>
  <p:tag name="KSO_WM_BEAUTIFY_FLAG" val="#wm#"/>
  <p:tag name="KSO_WM_UNIT_TYPE" val="i"/>
  <p:tag name="KSO_WM_UNIT_ID" val="custom160191_9*i*148"/>
  <p:tag name="KSO_WM_TEMPLATE_CATEGORY" val="custom"/>
  <p:tag name="KSO_WM_TEMPLATE_INDEX" val="160191"/>
</p:tagLst>
</file>

<file path=ppt/tags/tag65.xml><?xml version="1.0" encoding="utf-8"?>
<p:tagLst xmlns:p="http://schemas.openxmlformats.org/presentationml/2006/main">
  <p:tag name="KSO_WM_TAG_VERSION" val="1.0"/>
  <p:tag name="KSO_WM_BEAUTIFY_FLAG" val="#wm#"/>
  <p:tag name="KSO_WM_UNIT_TYPE" val="i"/>
  <p:tag name="KSO_WM_UNIT_ID" val="custom160191_9*i*149"/>
  <p:tag name="KSO_WM_TEMPLATE_CATEGORY" val="custom"/>
  <p:tag name="KSO_WM_TEMPLATE_INDEX" val="160191"/>
</p:tagLst>
</file>

<file path=ppt/tags/tag66.xml><?xml version="1.0" encoding="utf-8"?>
<p:tagLst xmlns:p="http://schemas.openxmlformats.org/presentationml/2006/main">
  <p:tag name="KSO_WM_TAG_VERSION" val="1.0"/>
  <p:tag name="KSO_WM_BEAUTIFY_FLAG" val="#wm#"/>
  <p:tag name="KSO_WM_UNIT_TYPE" val="i"/>
  <p:tag name="KSO_WM_UNIT_ID" val="custom160191_9*i*150"/>
  <p:tag name="KSO_WM_TEMPLATE_CATEGORY" val="custom"/>
  <p:tag name="KSO_WM_TEMPLATE_INDEX" val="160191"/>
</p:tagLst>
</file>

<file path=ppt/tags/tag67.xml><?xml version="1.0" encoding="utf-8"?>
<p:tagLst xmlns:p="http://schemas.openxmlformats.org/presentationml/2006/main">
  <p:tag name="KSO_WM_TAG_VERSION" val="1.0"/>
  <p:tag name="KSO_WM_BEAUTIFY_FLAG" val="#wm#"/>
  <p:tag name="KSO_WM_UNIT_TYPE" val="i"/>
  <p:tag name="KSO_WM_UNIT_ID" val="custom160191_9*i*151"/>
  <p:tag name="KSO_WM_TEMPLATE_CATEGORY" val="custom"/>
  <p:tag name="KSO_WM_TEMPLATE_INDEX" val="160191"/>
</p:tagLst>
</file>

<file path=ppt/tags/tag68.xml><?xml version="1.0" encoding="utf-8"?>
<p:tagLst xmlns:p="http://schemas.openxmlformats.org/presentationml/2006/main">
  <p:tag name="KSO_WM_TAG_VERSION" val="1.0"/>
  <p:tag name="KSO_WM_BEAUTIFY_FLAG" val="#wm#"/>
  <p:tag name="KSO_WM_UNIT_TYPE" val="i"/>
  <p:tag name="KSO_WM_UNIT_ID" val="custom160191_9*i*152"/>
  <p:tag name="KSO_WM_TEMPLATE_CATEGORY" val="custom"/>
  <p:tag name="KSO_WM_TEMPLATE_INDEX" val="160191"/>
</p:tagLst>
</file>

<file path=ppt/tags/tag69.xml><?xml version="1.0" encoding="utf-8"?>
<p:tagLst xmlns:p="http://schemas.openxmlformats.org/presentationml/2006/main">
  <p:tag name="KSO_WM_TAG_VERSION" val="1.0"/>
  <p:tag name="KSO_WM_BEAUTIFY_FLAG" val="#wm#"/>
  <p:tag name="KSO_WM_UNIT_TYPE" val="i"/>
  <p:tag name="KSO_WM_UNIT_ID" val="custom160191_9*i*153"/>
  <p:tag name="KSO_WM_TEMPLATE_CATEGORY" val="custom"/>
  <p:tag name="KSO_WM_TEMPLATE_INDEX" val="160191"/>
</p:tagLst>
</file>

<file path=ppt/tags/tag7.xml><?xml version="1.0" encoding="utf-8"?>
<p:tagLst xmlns:p="http://schemas.openxmlformats.org/presentationml/2006/main">
  <p:tag name="KSO_WM_TEMPLATE_CATEGORY" val="custom"/>
  <p:tag name="KSO_WM_TEMPLATE_INDEX" val="160191"/>
  <p:tag name="KSO_WM_TAG_VERSION" val="1.0"/>
  <p:tag name="KSO_WM_SLIDE_ID" val="custom160191_3"/>
  <p:tag name="KSO_WM_SLIDE_INDEX" val="3"/>
  <p:tag name="KSO_WM_SLIDE_ITEM_CNT" val="2"/>
  <p:tag name="KSO_WM_SLIDE_LAYOUT" val="a_f"/>
  <p:tag name="KSO_WM_SLIDE_LAYOUT_CNT" val="1_2"/>
  <p:tag name="KSO_WM_SLIDE_TYPE" val="text"/>
  <p:tag name="KSO_WM_BEAUTIFY_FLAG" val="#wm#"/>
  <p:tag name="KSO_WM_SLIDE_POSITION" val="66*144"/>
  <p:tag name="KSO_WM_SLIDE_SIZE" val="828*343"/>
</p:tagLst>
</file>

<file path=ppt/tags/tag70.xml><?xml version="1.0" encoding="utf-8"?>
<p:tagLst xmlns:p="http://schemas.openxmlformats.org/presentationml/2006/main">
  <p:tag name="KSO_WM_TAG_VERSION" val="1.0"/>
  <p:tag name="KSO_WM_BEAUTIFY_FLAG" val="#wm#"/>
  <p:tag name="KSO_WM_UNIT_TYPE" val="i"/>
  <p:tag name="KSO_WM_UNIT_ID" val="custom160191_9*i*154"/>
  <p:tag name="KSO_WM_TEMPLATE_CATEGORY" val="custom"/>
  <p:tag name="KSO_WM_TEMPLATE_INDEX" val="160191"/>
</p:tagLst>
</file>

<file path=ppt/tags/tag71.xml><?xml version="1.0" encoding="utf-8"?>
<p:tagLst xmlns:p="http://schemas.openxmlformats.org/presentationml/2006/main">
  <p:tag name="KSO_WM_TAG_VERSION" val="1.0"/>
  <p:tag name="KSO_WM_BEAUTIFY_FLAG" val="#wm#"/>
  <p:tag name="KSO_WM_UNIT_TYPE" val="i"/>
  <p:tag name="KSO_WM_UNIT_ID" val="custom160191_9*i*155"/>
  <p:tag name="KSO_WM_TEMPLATE_CATEGORY" val="custom"/>
  <p:tag name="KSO_WM_TEMPLATE_INDEX" val="160191"/>
</p:tagLst>
</file>

<file path=ppt/tags/tag72.xml><?xml version="1.0" encoding="utf-8"?>
<p:tagLst xmlns:p="http://schemas.openxmlformats.org/presentationml/2006/main">
  <p:tag name="KSO_WM_TAG_VERSION" val="1.0"/>
  <p:tag name="KSO_WM_BEAUTIFY_FLAG" val="#wm#"/>
  <p:tag name="KSO_WM_UNIT_TYPE" val="i"/>
  <p:tag name="KSO_WM_UNIT_ID" val="custom160191_9*i*156"/>
  <p:tag name="KSO_WM_TEMPLATE_CATEGORY" val="custom"/>
  <p:tag name="KSO_WM_TEMPLATE_INDEX" val="160191"/>
</p:tagLst>
</file>

<file path=ppt/tags/tag73.xml><?xml version="1.0" encoding="utf-8"?>
<p:tagLst xmlns:p="http://schemas.openxmlformats.org/presentationml/2006/main">
  <p:tag name="KSO_WM_TAG_VERSION" val="1.0"/>
  <p:tag name="KSO_WM_BEAUTIFY_FLAG" val="#wm#"/>
  <p:tag name="KSO_WM_UNIT_TYPE" val="i"/>
  <p:tag name="KSO_WM_UNIT_ID" val="custom160191_9*i*157"/>
  <p:tag name="KSO_WM_TEMPLATE_CATEGORY" val="custom"/>
  <p:tag name="KSO_WM_TEMPLATE_INDEX" val="160191"/>
</p:tagLst>
</file>

<file path=ppt/tags/tag74.xml><?xml version="1.0" encoding="utf-8"?>
<p:tagLst xmlns:p="http://schemas.openxmlformats.org/presentationml/2006/main">
  <p:tag name="KSO_WM_TAG_VERSION" val="1.0"/>
  <p:tag name="KSO_WM_BEAUTIFY_FLAG" val="#wm#"/>
  <p:tag name="KSO_WM_UNIT_TYPE" val="i"/>
  <p:tag name="KSO_WM_UNIT_ID" val="custom160191_9*i*158"/>
  <p:tag name="KSO_WM_TEMPLATE_CATEGORY" val="custom"/>
  <p:tag name="KSO_WM_TEMPLATE_INDEX" val="160191"/>
</p:tagLst>
</file>

<file path=ppt/tags/tag75.xml><?xml version="1.0" encoding="utf-8"?>
<p:tagLst xmlns:p="http://schemas.openxmlformats.org/presentationml/2006/main">
  <p:tag name="KSO_WM_TAG_VERSION" val="1.0"/>
  <p:tag name="KSO_WM_BEAUTIFY_FLAG" val="#wm#"/>
  <p:tag name="KSO_WM_UNIT_TYPE" val="i"/>
  <p:tag name="KSO_WM_UNIT_ID" val="custom160191_9*i*159"/>
  <p:tag name="KSO_WM_TEMPLATE_CATEGORY" val="custom"/>
  <p:tag name="KSO_WM_TEMPLATE_INDEX" val="160191"/>
</p:tagLst>
</file>

<file path=ppt/tags/tag76.xml><?xml version="1.0" encoding="utf-8"?>
<p:tagLst xmlns:p="http://schemas.openxmlformats.org/presentationml/2006/main">
  <p:tag name="KSO_WM_TAG_VERSION" val="1.0"/>
  <p:tag name="KSO_WM_BEAUTIFY_FLAG" val="#wm#"/>
  <p:tag name="KSO_WM_UNIT_TYPE" val="i"/>
  <p:tag name="KSO_WM_UNIT_ID" val="custom160191_9*i*160"/>
  <p:tag name="KSO_WM_TEMPLATE_CATEGORY" val="custom"/>
  <p:tag name="KSO_WM_TEMPLATE_INDEX" val="160191"/>
</p:tagLst>
</file>

<file path=ppt/tags/tag77.xml><?xml version="1.0" encoding="utf-8"?>
<p:tagLst xmlns:p="http://schemas.openxmlformats.org/presentationml/2006/main">
  <p:tag name="KSO_WM_TAG_VERSION" val="1.0"/>
  <p:tag name="KSO_WM_BEAUTIFY_FLAG" val="#wm#"/>
  <p:tag name="KSO_WM_UNIT_TYPE" val="i"/>
  <p:tag name="KSO_WM_UNIT_ID" val="custom160191_9*i*161"/>
  <p:tag name="KSO_WM_TEMPLATE_CATEGORY" val="custom"/>
  <p:tag name="KSO_WM_TEMPLATE_INDEX" val="160191"/>
</p:tagLst>
</file>

<file path=ppt/tags/tag78.xml><?xml version="1.0" encoding="utf-8"?>
<p:tagLst xmlns:p="http://schemas.openxmlformats.org/presentationml/2006/main">
  <p:tag name="KSO_WM_TAG_VERSION" val="1.0"/>
  <p:tag name="KSO_WM_BEAUTIFY_FLAG" val="#wm#"/>
  <p:tag name="KSO_WM_UNIT_TYPE" val="i"/>
  <p:tag name="KSO_WM_UNIT_ID" val="custom160191_9*i*162"/>
  <p:tag name="KSO_WM_TEMPLATE_CATEGORY" val="custom"/>
  <p:tag name="KSO_WM_TEMPLATE_INDEX" val="160191"/>
</p:tagLst>
</file>

<file path=ppt/tags/tag79.xml><?xml version="1.0" encoding="utf-8"?>
<p:tagLst xmlns:p="http://schemas.openxmlformats.org/presentationml/2006/main">
  <p:tag name="KSO_WM_TAG_VERSION" val="1.0"/>
  <p:tag name="KSO_WM_BEAUTIFY_FLAG" val="#wm#"/>
  <p:tag name="KSO_WM_UNIT_TYPE" val="i"/>
  <p:tag name="KSO_WM_UNIT_ID" val="custom160191_9*i*163"/>
  <p:tag name="KSO_WM_TEMPLATE_CATEGORY" val="custom"/>
  <p:tag name="KSO_WM_TEMPLATE_INDEX" val="160191"/>
</p:tagLst>
</file>

<file path=ppt/tags/tag8.xml><?xml version="1.0" encoding="utf-8"?>
<p:tagLst xmlns:p="http://schemas.openxmlformats.org/presentationml/2006/main">
  <p:tag name="KSO_WM_TAG_VERSION" val="1.0"/>
  <p:tag name="KSO_WM_BEAUTIFY_FLAG" val="#wm#"/>
  <p:tag name="KSO_WM_UNIT_TYPE" val="i"/>
  <p:tag name="KSO_WM_UNIT_ID" val="custom160191_9*i*0"/>
  <p:tag name="KSO_WM_TEMPLATE_CATEGORY" val="custom"/>
  <p:tag name="KSO_WM_TEMPLATE_INDEX" val="160191"/>
</p:tagLst>
</file>

<file path=ppt/tags/tag80.xml><?xml version="1.0" encoding="utf-8"?>
<p:tagLst xmlns:p="http://schemas.openxmlformats.org/presentationml/2006/main">
  <p:tag name="KSO_WM_TAG_VERSION" val="1.0"/>
  <p:tag name="KSO_WM_BEAUTIFY_FLAG" val="#wm#"/>
  <p:tag name="KSO_WM_UNIT_TYPE" val="i"/>
  <p:tag name="KSO_WM_UNIT_ID" val="custom160191_9*i*164"/>
  <p:tag name="KSO_WM_TEMPLATE_CATEGORY" val="custom"/>
  <p:tag name="KSO_WM_TEMPLATE_INDEX" val="160191"/>
</p:tagLst>
</file>

<file path=ppt/tags/tag81.xml><?xml version="1.0" encoding="utf-8"?>
<p:tagLst xmlns:p="http://schemas.openxmlformats.org/presentationml/2006/main">
  <p:tag name="KSO_WM_TAG_VERSION" val="1.0"/>
  <p:tag name="KSO_WM_BEAUTIFY_FLAG" val="#wm#"/>
  <p:tag name="KSO_WM_UNIT_TYPE" val="i"/>
  <p:tag name="KSO_WM_UNIT_ID" val="custom160191_9*i*165"/>
  <p:tag name="KSO_WM_TEMPLATE_CATEGORY" val="custom"/>
  <p:tag name="KSO_WM_TEMPLATE_INDEX" val="160191"/>
</p:tagLst>
</file>

<file path=ppt/tags/tag82.xml><?xml version="1.0" encoding="utf-8"?>
<p:tagLst xmlns:p="http://schemas.openxmlformats.org/presentationml/2006/main">
  <p:tag name="KSO_WM_TAG_VERSION" val="1.0"/>
  <p:tag name="KSO_WM_BEAUTIFY_FLAG" val="#wm#"/>
  <p:tag name="KSO_WM_UNIT_TYPE" val="i"/>
  <p:tag name="KSO_WM_UNIT_ID" val="custom160191_9*i*166"/>
  <p:tag name="KSO_WM_TEMPLATE_CATEGORY" val="custom"/>
  <p:tag name="KSO_WM_TEMPLATE_INDEX" val="160191"/>
</p:tagLst>
</file>

<file path=ppt/tags/tag83.xml><?xml version="1.0" encoding="utf-8"?>
<p:tagLst xmlns:p="http://schemas.openxmlformats.org/presentationml/2006/main">
  <p:tag name="KSO_WM_TAG_VERSION" val="1.0"/>
  <p:tag name="KSO_WM_BEAUTIFY_FLAG" val="#wm#"/>
  <p:tag name="KSO_WM_UNIT_TYPE" val="i"/>
  <p:tag name="KSO_WM_UNIT_ID" val="custom160191_9*i*167"/>
  <p:tag name="KSO_WM_TEMPLATE_CATEGORY" val="custom"/>
  <p:tag name="KSO_WM_TEMPLATE_INDEX" val="160191"/>
</p:tagLst>
</file>

<file path=ppt/tags/tag84.xml><?xml version="1.0" encoding="utf-8"?>
<p:tagLst xmlns:p="http://schemas.openxmlformats.org/presentationml/2006/main">
  <p:tag name="KSO_WM_TAG_VERSION" val="1.0"/>
  <p:tag name="KSO_WM_BEAUTIFY_FLAG" val="#wm#"/>
  <p:tag name="KSO_WM_UNIT_TYPE" val="i"/>
  <p:tag name="KSO_WM_UNIT_ID" val="custom160191_9*i*168"/>
  <p:tag name="KSO_WM_TEMPLATE_CATEGORY" val="custom"/>
  <p:tag name="KSO_WM_TEMPLATE_INDEX" val="160191"/>
</p:tagLst>
</file>

<file path=ppt/tags/tag85.xml><?xml version="1.0" encoding="utf-8"?>
<p:tagLst xmlns:p="http://schemas.openxmlformats.org/presentationml/2006/main">
  <p:tag name="KSO_WM_TAG_VERSION" val="1.0"/>
  <p:tag name="KSO_WM_BEAUTIFY_FLAG" val="#wm#"/>
  <p:tag name="KSO_WM_UNIT_TYPE" val="i"/>
  <p:tag name="KSO_WM_UNIT_ID" val="custom160191_9*i*169"/>
  <p:tag name="KSO_WM_TEMPLATE_CATEGORY" val="custom"/>
  <p:tag name="KSO_WM_TEMPLATE_INDEX" val="160191"/>
</p:tagLst>
</file>

<file path=ppt/tags/tag86.xml><?xml version="1.0" encoding="utf-8"?>
<p:tagLst xmlns:p="http://schemas.openxmlformats.org/presentationml/2006/main">
  <p:tag name="KSO_WM_TAG_VERSION" val="1.0"/>
  <p:tag name="KSO_WM_BEAUTIFY_FLAG" val="#wm#"/>
  <p:tag name="KSO_WM_UNIT_TYPE" val="i"/>
  <p:tag name="KSO_WM_UNIT_ID" val="custom160191_9*i*170"/>
  <p:tag name="KSO_WM_TEMPLATE_CATEGORY" val="custom"/>
  <p:tag name="KSO_WM_TEMPLATE_INDEX" val="160191"/>
</p:tagLst>
</file>

<file path=ppt/tags/tag87.xml><?xml version="1.0" encoding="utf-8"?>
<p:tagLst xmlns:p="http://schemas.openxmlformats.org/presentationml/2006/main">
  <p:tag name="KSO_WM_TAG_VERSION" val="1.0"/>
  <p:tag name="KSO_WM_BEAUTIFY_FLAG" val="#wm#"/>
  <p:tag name="KSO_WM_UNIT_TYPE" val="i"/>
  <p:tag name="KSO_WM_UNIT_ID" val="custom160191_9*i*171"/>
  <p:tag name="KSO_WM_TEMPLATE_CATEGORY" val="custom"/>
  <p:tag name="KSO_WM_TEMPLATE_INDEX" val="160191"/>
</p:tagLst>
</file>

<file path=ppt/tags/tag88.xml><?xml version="1.0" encoding="utf-8"?>
<p:tagLst xmlns:p="http://schemas.openxmlformats.org/presentationml/2006/main">
  <p:tag name="KSO_WM_TAG_VERSION" val="1.0"/>
  <p:tag name="KSO_WM_BEAUTIFY_FLAG" val="#wm#"/>
  <p:tag name="KSO_WM_UNIT_TYPE" val="i"/>
  <p:tag name="KSO_WM_UNIT_ID" val="custom160191_9*i*172"/>
  <p:tag name="KSO_WM_TEMPLATE_CATEGORY" val="custom"/>
  <p:tag name="KSO_WM_TEMPLATE_INDEX" val="160191"/>
</p:tagLst>
</file>

<file path=ppt/tags/tag89.xml><?xml version="1.0" encoding="utf-8"?>
<p:tagLst xmlns:p="http://schemas.openxmlformats.org/presentationml/2006/main">
  <p:tag name="KSO_WM_TAG_VERSION" val="1.0"/>
  <p:tag name="KSO_WM_BEAUTIFY_FLAG" val="#wm#"/>
  <p:tag name="KSO_WM_UNIT_TYPE" val="i"/>
  <p:tag name="KSO_WM_UNIT_ID" val="custom160191_9*i*173"/>
  <p:tag name="KSO_WM_TEMPLATE_CATEGORY" val="custom"/>
  <p:tag name="KSO_WM_TEMPLATE_INDEX" val="160191"/>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191"/>
  <p:tag name="KSO_WM_UNIT_TYPE" val="l_i"/>
  <p:tag name="KSO_WM_UNIT_INDEX" val="1_1"/>
  <p:tag name="KSO_WM_UNIT_ID" val="custom160191_9*l_i*1_1"/>
  <p:tag name="KSO_WM_UNIT_CLEAR" val="1"/>
  <p:tag name="KSO_WM_UNIT_LAYERLEVEL" val="1_1"/>
  <p:tag name="KSO_WM_DIAGRAM_GROUP_CODE" val="l1-1"/>
  <p:tag name="KSO_WM_UNIT_TEXT_FILL_FORE_SCHEMECOLOR_INDEX" val="13"/>
  <p:tag name="KSO_WM_UNIT_TEXT_FILL_TYPE" val="1"/>
  <p:tag name="KSO_WM_UNIT_USESOURCEFORMAT_APPLY" val="1"/>
</p:tagLst>
</file>

<file path=ppt/tags/tag90.xml><?xml version="1.0" encoding="utf-8"?>
<p:tagLst xmlns:p="http://schemas.openxmlformats.org/presentationml/2006/main">
  <p:tag name="KSO_WM_TAG_VERSION" val="1.0"/>
  <p:tag name="KSO_WM_BEAUTIFY_FLAG" val="#wm#"/>
  <p:tag name="KSO_WM_UNIT_TYPE" val="i"/>
  <p:tag name="KSO_WM_UNIT_ID" val="custom160191_9*i*174"/>
  <p:tag name="KSO_WM_TEMPLATE_CATEGORY" val="custom"/>
  <p:tag name="KSO_WM_TEMPLATE_INDEX" val="160191"/>
</p:tagLst>
</file>

<file path=ppt/tags/tag91.xml><?xml version="1.0" encoding="utf-8"?>
<p:tagLst xmlns:p="http://schemas.openxmlformats.org/presentationml/2006/main">
  <p:tag name="KSO_WM_TAG_VERSION" val="1.0"/>
  <p:tag name="KSO_WM_BEAUTIFY_FLAG" val="#wm#"/>
  <p:tag name="KSO_WM_UNIT_TYPE" val="i"/>
  <p:tag name="KSO_WM_UNIT_ID" val="custom160191_9*i*175"/>
  <p:tag name="KSO_WM_TEMPLATE_CATEGORY" val="custom"/>
  <p:tag name="KSO_WM_TEMPLATE_INDEX" val="160191"/>
</p:tagLst>
</file>

<file path=ppt/tags/tag92.xml><?xml version="1.0" encoding="utf-8"?>
<p:tagLst xmlns:p="http://schemas.openxmlformats.org/presentationml/2006/main">
  <p:tag name="KSO_WM_TAG_VERSION" val="1.0"/>
  <p:tag name="KSO_WM_BEAUTIFY_FLAG" val="#wm#"/>
  <p:tag name="KSO_WM_UNIT_TYPE" val="i"/>
  <p:tag name="KSO_WM_UNIT_ID" val="custom160191_9*i*176"/>
  <p:tag name="KSO_WM_TEMPLATE_CATEGORY" val="custom"/>
  <p:tag name="KSO_WM_TEMPLATE_INDEX" val="160191"/>
</p:tagLst>
</file>

<file path=ppt/tags/tag93.xml><?xml version="1.0" encoding="utf-8"?>
<p:tagLst xmlns:p="http://schemas.openxmlformats.org/presentationml/2006/main">
  <p:tag name="KSO_WM_TAG_VERSION" val="1.0"/>
  <p:tag name="KSO_WM_BEAUTIFY_FLAG" val="#wm#"/>
  <p:tag name="KSO_WM_UNIT_TYPE" val="i"/>
  <p:tag name="KSO_WM_UNIT_ID" val="custom160191_9*i*177"/>
  <p:tag name="KSO_WM_TEMPLATE_CATEGORY" val="custom"/>
  <p:tag name="KSO_WM_TEMPLATE_INDEX" val="160191"/>
</p:tagLst>
</file>

<file path=ppt/tags/tag94.xml><?xml version="1.0" encoding="utf-8"?>
<p:tagLst xmlns:p="http://schemas.openxmlformats.org/presentationml/2006/main">
  <p:tag name="KSO_WM_TAG_VERSION" val="1.0"/>
  <p:tag name="KSO_WM_BEAUTIFY_FLAG" val="#wm#"/>
  <p:tag name="KSO_WM_UNIT_TYPE" val="i"/>
  <p:tag name="KSO_WM_UNIT_ID" val="custom160191_9*i*178"/>
  <p:tag name="KSO_WM_TEMPLATE_CATEGORY" val="custom"/>
  <p:tag name="KSO_WM_TEMPLATE_INDEX" val="160191"/>
</p:tagLst>
</file>

<file path=ppt/tags/tag95.xml><?xml version="1.0" encoding="utf-8"?>
<p:tagLst xmlns:p="http://schemas.openxmlformats.org/presentationml/2006/main">
  <p:tag name="KSO_WM_TAG_VERSION" val="1.0"/>
  <p:tag name="KSO_WM_BEAUTIFY_FLAG" val="#wm#"/>
  <p:tag name="KSO_WM_UNIT_TYPE" val="i"/>
  <p:tag name="KSO_WM_UNIT_ID" val="custom160191_9*i*179"/>
  <p:tag name="KSO_WM_TEMPLATE_CATEGORY" val="custom"/>
  <p:tag name="KSO_WM_TEMPLATE_INDEX" val="160191"/>
</p:tagLst>
</file>

<file path=ppt/tags/tag96.xml><?xml version="1.0" encoding="utf-8"?>
<p:tagLst xmlns:p="http://schemas.openxmlformats.org/presentationml/2006/main">
  <p:tag name="KSO_WM_TAG_VERSION" val="1.0"/>
  <p:tag name="KSO_WM_BEAUTIFY_FLAG" val="#wm#"/>
  <p:tag name="KSO_WM_UNIT_TYPE" val="i"/>
  <p:tag name="KSO_WM_UNIT_ID" val="custom160191_9*i*180"/>
  <p:tag name="KSO_WM_TEMPLATE_CATEGORY" val="custom"/>
  <p:tag name="KSO_WM_TEMPLATE_INDEX" val="160191"/>
</p:tagLst>
</file>

<file path=ppt/tags/tag97.xml><?xml version="1.0" encoding="utf-8"?>
<p:tagLst xmlns:p="http://schemas.openxmlformats.org/presentationml/2006/main">
  <p:tag name="KSO_WM_TAG_VERSION" val="1.0"/>
  <p:tag name="KSO_WM_BEAUTIFY_FLAG" val="#wm#"/>
  <p:tag name="KSO_WM_UNIT_TYPE" val="i"/>
  <p:tag name="KSO_WM_UNIT_ID" val="custom160191_9*i*181"/>
  <p:tag name="KSO_WM_TEMPLATE_CATEGORY" val="custom"/>
  <p:tag name="KSO_WM_TEMPLATE_INDEX" val="160191"/>
</p:tagLst>
</file>

<file path=ppt/tags/tag98.xml><?xml version="1.0" encoding="utf-8"?>
<p:tagLst xmlns:p="http://schemas.openxmlformats.org/presentationml/2006/main">
  <p:tag name="KSO_WM_TAG_VERSION" val="1.0"/>
  <p:tag name="KSO_WM_BEAUTIFY_FLAG" val="#wm#"/>
  <p:tag name="KSO_WM_UNIT_TYPE" val="i"/>
  <p:tag name="KSO_WM_UNIT_ID" val="custom160191_9*i*182"/>
  <p:tag name="KSO_WM_TEMPLATE_CATEGORY" val="custom"/>
  <p:tag name="KSO_WM_TEMPLATE_INDEX" val="160191"/>
</p:tagLst>
</file>

<file path=ppt/tags/tag99.xml><?xml version="1.0" encoding="utf-8"?>
<p:tagLst xmlns:p="http://schemas.openxmlformats.org/presentationml/2006/main">
  <p:tag name="KSO_WM_TAG_VERSION" val="1.0"/>
  <p:tag name="KSO_WM_BEAUTIFY_FLAG" val="#wm#"/>
  <p:tag name="KSO_WM_UNIT_TYPE" val="i"/>
  <p:tag name="KSO_WM_UNIT_ID" val="custom160191_9*i*183"/>
  <p:tag name="KSO_WM_TEMPLATE_CATEGORY" val="custom"/>
  <p:tag name="KSO_WM_TEMPLATE_INDEX" val="160191"/>
</p:tagLst>
</file>

<file path=ppt/theme/theme1.xml><?xml version="1.0" encoding="utf-8"?>
<a:theme xmlns:a="http://schemas.openxmlformats.org/drawingml/2006/main" name="1_Office 主题">
  <a:themeElements>
    <a:clrScheme name="自定义 14">
      <a:dk1>
        <a:srgbClr val="FFFFFF"/>
      </a:dk1>
      <a:lt1>
        <a:srgbClr val="262626"/>
      </a:lt1>
      <a:dk2>
        <a:srgbClr val="FFFFFF"/>
      </a:dk2>
      <a:lt2>
        <a:srgbClr val="262626"/>
      </a:lt2>
      <a:accent1>
        <a:srgbClr val="62C6C1"/>
      </a:accent1>
      <a:accent2>
        <a:srgbClr val="37B4C9"/>
      </a:accent2>
      <a:accent3>
        <a:srgbClr val="FFC197"/>
      </a:accent3>
      <a:accent4>
        <a:srgbClr val="AA4056"/>
      </a:accent4>
      <a:accent5>
        <a:srgbClr val="78AF59"/>
      </a:accent5>
      <a:accent6>
        <a:srgbClr val="A07A54"/>
      </a:accent6>
      <a:hlink>
        <a:srgbClr val="0563C1"/>
      </a:hlink>
      <a:folHlink>
        <a:srgbClr val="FFC000"/>
      </a:folHlink>
    </a:clrScheme>
    <a:fontScheme name="自定义 3">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4390</Words>
  <Application>WPS 演示</Application>
  <PresentationFormat>宽屏</PresentationFormat>
  <Paragraphs>166</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Arial</vt:lpstr>
      <vt:lpstr>宋体</vt:lpstr>
      <vt:lpstr>Wingdings</vt:lpstr>
      <vt:lpstr>Times New Roman</vt:lpstr>
      <vt:lpstr>Calibri</vt:lpstr>
      <vt:lpstr>微软雅黑</vt:lpstr>
      <vt:lpstr>黑体</vt:lpstr>
      <vt:lpstr>1_Office 主题</vt:lpstr>
      <vt:lpstr>PowerPoint 演示文稿</vt:lpstr>
      <vt:lpstr>PowerPoint 演示文稿</vt:lpstr>
      <vt:lpstr>PowerPoint 演示文稿</vt:lpstr>
      <vt:lpstr>PowerPoint 演示文稿</vt:lpstr>
      <vt:lpstr>  5th Edition VS 9th Edition in Part 1 </vt:lpstr>
      <vt:lpstr>PowerPoint 演示文稿</vt:lpstr>
      <vt:lpstr>A Change in Taxonomy ---The ''Prokaryote'' Controversy</vt:lpstr>
      <vt:lpstr>PowerPoint 演示文稿</vt:lpstr>
      <vt:lpstr>PowerPoint 演示文稿</vt:lpstr>
      <vt:lpstr>PowerPoint 演示文稿</vt:lpstr>
      <vt:lpstr>PowerPoint 演示文稿</vt:lpstr>
      <vt:lpstr>PowerPoint 演示文稿</vt:lpstr>
      <vt:lpstr>PowerPoint 演示文稿</vt:lpstr>
      <vt:lpstr>The Establishment of Chapter 6</vt:lpstr>
      <vt:lpstr>PowerPoint 演示文稿</vt:lpstr>
      <vt:lpstr>PowerPoint 演示文稿</vt:lpstr>
      <vt:lpstr>Another Change in Content</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8</cp:revision>
  <dcterms:created xsi:type="dcterms:W3CDTF">2017-03-18T12:17:00Z</dcterms:created>
  <dcterms:modified xsi:type="dcterms:W3CDTF">2017-06-12T06:55:48Z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