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9"/>
  </p:notesMasterIdLst>
  <p:handoutMasterIdLst>
    <p:handoutMasterId r:id="rId30"/>
  </p:handoutMasterIdLst>
  <p:sldIdLst>
    <p:sldId id="256" r:id="rId3"/>
    <p:sldId id="301" r:id="rId4"/>
    <p:sldId id="272" r:id="rId5"/>
    <p:sldId id="273" r:id="rId6"/>
    <p:sldId id="302" r:id="rId7"/>
    <p:sldId id="303" r:id="rId8"/>
    <p:sldId id="274" r:id="rId9"/>
    <p:sldId id="304" r:id="rId10"/>
    <p:sldId id="275" r:id="rId11"/>
    <p:sldId id="305" r:id="rId12"/>
    <p:sldId id="306" r:id="rId13"/>
    <p:sldId id="307" r:id="rId14"/>
    <p:sldId id="308" r:id="rId15"/>
    <p:sldId id="284" r:id="rId16"/>
    <p:sldId id="309" r:id="rId17"/>
    <p:sldId id="310" r:id="rId18"/>
    <p:sldId id="311" r:id="rId19"/>
    <p:sldId id="316" r:id="rId20"/>
    <p:sldId id="312" r:id="rId21"/>
    <p:sldId id="319" r:id="rId22"/>
    <p:sldId id="318" r:id="rId23"/>
    <p:sldId id="320" r:id="rId24"/>
    <p:sldId id="294" r:id="rId25"/>
    <p:sldId id="295" r:id="rId26"/>
    <p:sldId id="314" r:id="rId27"/>
    <p:sldId id="31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D3D"/>
    <a:srgbClr val="E9EBF2"/>
    <a:srgbClr val="D0D5E4"/>
    <a:srgbClr val="5172B1"/>
    <a:srgbClr val="000000"/>
    <a:srgbClr val="CDCE0F"/>
    <a:srgbClr val="92D050"/>
    <a:srgbClr val="FFFF66"/>
    <a:srgbClr val="F39A88"/>
    <a:srgbClr val="F3DF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中度样式 1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330" y="288"/>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1818"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B44B3F-CB44-4FBA-B43D-553DCE7471E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90F3E6DA-FC96-4DF5-A08B-258E433D70F5}">
      <dgm:prSet phldrT="[文本]"/>
      <dgm:spPr/>
      <dgm:t>
        <a:bodyPr/>
        <a:lstStyle/>
        <a:p>
          <a:r>
            <a:rPr lang="zh-CN" altLang="en-US" dirty="0" smtClean="0">
              <a:latin typeface="楷体" panose="02010609060101010101" pitchFamily="49" charset="-122"/>
              <a:ea typeface="楷体" panose="02010609060101010101" pitchFamily="49" charset="-122"/>
            </a:rPr>
            <a:t>引入</a:t>
          </a:r>
          <a:endParaRPr lang="zh-CN" altLang="en-US" dirty="0">
            <a:latin typeface="楷体" panose="02010609060101010101" pitchFamily="49" charset="-122"/>
            <a:ea typeface="楷体" panose="02010609060101010101" pitchFamily="49" charset="-122"/>
          </a:endParaRPr>
        </a:p>
      </dgm:t>
    </dgm:pt>
    <dgm:pt modelId="{576C84C2-57F7-406D-827E-1559E2551180}" type="parTrans" cxnId="{C1E55867-9965-4723-8C6F-C2DDC7B1CDE1}">
      <dgm:prSet/>
      <dgm:spPr/>
      <dgm:t>
        <a:bodyPr/>
        <a:lstStyle/>
        <a:p>
          <a:endParaRPr lang="zh-CN" altLang="en-US">
            <a:latin typeface="楷体" panose="02010609060101010101" pitchFamily="49" charset="-122"/>
            <a:ea typeface="楷体" panose="02010609060101010101" pitchFamily="49" charset="-122"/>
          </a:endParaRPr>
        </a:p>
      </dgm:t>
    </dgm:pt>
    <dgm:pt modelId="{ED259694-D0CA-4498-B5A3-397E420AE1A5}" type="sibTrans" cxnId="{C1E55867-9965-4723-8C6F-C2DDC7B1CDE1}">
      <dgm:prSet/>
      <dgm:spPr/>
      <dgm:t>
        <a:bodyPr/>
        <a:lstStyle/>
        <a:p>
          <a:endParaRPr lang="zh-CN" altLang="en-US">
            <a:latin typeface="楷体" panose="02010609060101010101" pitchFamily="49" charset="-122"/>
            <a:ea typeface="楷体" panose="02010609060101010101" pitchFamily="49" charset="-122"/>
          </a:endParaRPr>
        </a:p>
      </dgm:t>
    </dgm:pt>
    <dgm:pt modelId="{95EA6A7D-83C0-42D1-8889-69691CEC06D9}">
      <dgm:prSet phldrT="[文本]"/>
      <dgm:spPr/>
      <dgm:t>
        <a:bodyPr/>
        <a:lstStyle/>
        <a:p>
          <a:r>
            <a:rPr lang="zh-CN" altLang="en-US" dirty="0" smtClean="0">
              <a:latin typeface="楷体" panose="02010609060101010101" pitchFamily="49" charset="-122"/>
              <a:ea typeface="楷体" panose="02010609060101010101" pitchFamily="49" charset="-122"/>
            </a:rPr>
            <a:t>已有研究</a:t>
          </a:r>
          <a:endParaRPr lang="zh-CN" altLang="en-US" dirty="0">
            <a:latin typeface="楷体" panose="02010609060101010101" pitchFamily="49" charset="-122"/>
            <a:ea typeface="楷体" panose="02010609060101010101" pitchFamily="49" charset="-122"/>
          </a:endParaRPr>
        </a:p>
      </dgm:t>
    </dgm:pt>
    <dgm:pt modelId="{5DB3B04E-9801-4CAE-B8FF-9EB64C096416}" type="parTrans" cxnId="{CB5D6ABD-5576-428B-A543-BD3B92D21082}">
      <dgm:prSet/>
      <dgm:spPr/>
      <dgm:t>
        <a:bodyPr/>
        <a:lstStyle/>
        <a:p>
          <a:endParaRPr lang="zh-CN" altLang="en-US">
            <a:latin typeface="楷体" panose="02010609060101010101" pitchFamily="49" charset="-122"/>
            <a:ea typeface="楷体" panose="02010609060101010101" pitchFamily="49" charset="-122"/>
          </a:endParaRPr>
        </a:p>
      </dgm:t>
    </dgm:pt>
    <dgm:pt modelId="{E13F9356-8845-4889-999C-5F8895698F65}" type="sibTrans" cxnId="{CB5D6ABD-5576-428B-A543-BD3B92D21082}">
      <dgm:prSet/>
      <dgm:spPr/>
      <dgm:t>
        <a:bodyPr/>
        <a:lstStyle/>
        <a:p>
          <a:endParaRPr lang="zh-CN" altLang="en-US">
            <a:latin typeface="楷体" panose="02010609060101010101" pitchFamily="49" charset="-122"/>
            <a:ea typeface="楷体" panose="02010609060101010101" pitchFamily="49" charset="-122"/>
          </a:endParaRPr>
        </a:p>
      </dgm:t>
    </dgm:pt>
    <dgm:pt modelId="{F3A8D611-D2BC-4289-9E1E-B94C65CF575E}">
      <dgm:prSet phldrT="[文本]"/>
      <dgm:spPr/>
      <dgm:t>
        <a:bodyPr/>
        <a:lstStyle/>
        <a:p>
          <a:r>
            <a:rPr lang="zh-CN" altLang="en-US" dirty="0" smtClean="0">
              <a:latin typeface="楷体" panose="02010609060101010101" pitchFamily="49" charset="-122"/>
              <a:ea typeface="楷体" panose="02010609060101010101" pitchFamily="49" charset="-122"/>
            </a:rPr>
            <a:t>简介</a:t>
          </a:r>
          <a:endParaRPr lang="zh-CN" altLang="en-US" dirty="0">
            <a:latin typeface="楷体" panose="02010609060101010101" pitchFamily="49" charset="-122"/>
            <a:ea typeface="楷体" panose="02010609060101010101" pitchFamily="49" charset="-122"/>
          </a:endParaRPr>
        </a:p>
      </dgm:t>
    </dgm:pt>
    <dgm:pt modelId="{66188644-441A-4599-BC96-B26354846E6A}" type="parTrans" cxnId="{0E62FB1E-4350-4F77-B68E-496988AA4D87}">
      <dgm:prSet/>
      <dgm:spPr/>
      <dgm:t>
        <a:bodyPr/>
        <a:lstStyle/>
        <a:p>
          <a:endParaRPr lang="zh-CN" altLang="en-US">
            <a:latin typeface="楷体" panose="02010609060101010101" pitchFamily="49" charset="-122"/>
            <a:ea typeface="楷体" panose="02010609060101010101" pitchFamily="49" charset="-122"/>
          </a:endParaRPr>
        </a:p>
      </dgm:t>
    </dgm:pt>
    <dgm:pt modelId="{3489494F-42E2-4A92-BB56-809552CC04FB}" type="sibTrans" cxnId="{0E62FB1E-4350-4F77-B68E-496988AA4D87}">
      <dgm:prSet/>
      <dgm:spPr/>
      <dgm:t>
        <a:bodyPr/>
        <a:lstStyle/>
        <a:p>
          <a:endParaRPr lang="zh-CN" altLang="en-US">
            <a:latin typeface="楷体" panose="02010609060101010101" pitchFamily="49" charset="-122"/>
            <a:ea typeface="楷体" panose="02010609060101010101" pitchFamily="49" charset="-122"/>
          </a:endParaRPr>
        </a:p>
      </dgm:t>
    </dgm:pt>
    <dgm:pt modelId="{E0AC12AC-483C-4994-B097-B74A74763B62}">
      <dgm:prSet/>
      <dgm:spPr/>
      <dgm:t>
        <a:bodyPr/>
        <a:lstStyle/>
        <a:p>
          <a:r>
            <a:rPr lang="zh-CN" altLang="en-US" dirty="0" smtClean="0">
              <a:latin typeface="楷体" panose="02010609060101010101" pitchFamily="49" charset="-122"/>
              <a:ea typeface="楷体" panose="02010609060101010101" pitchFamily="49" charset="-122"/>
            </a:rPr>
            <a:t>方法</a:t>
          </a:r>
          <a:endParaRPr lang="zh-CN" altLang="en-US" dirty="0">
            <a:latin typeface="楷体" panose="02010609060101010101" pitchFamily="49" charset="-122"/>
            <a:ea typeface="楷体" panose="02010609060101010101" pitchFamily="49" charset="-122"/>
          </a:endParaRPr>
        </a:p>
      </dgm:t>
    </dgm:pt>
    <dgm:pt modelId="{50429DD2-7526-4B1E-9267-4F93EB115689}" type="parTrans" cxnId="{82601B9E-82B4-4199-9355-CCEE96E8C97B}">
      <dgm:prSet/>
      <dgm:spPr/>
      <dgm:t>
        <a:bodyPr/>
        <a:lstStyle/>
        <a:p>
          <a:endParaRPr lang="zh-CN" altLang="en-US">
            <a:latin typeface="楷体" panose="02010609060101010101" pitchFamily="49" charset="-122"/>
            <a:ea typeface="楷体" panose="02010609060101010101" pitchFamily="49" charset="-122"/>
          </a:endParaRPr>
        </a:p>
      </dgm:t>
    </dgm:pt>
    <dgm:pt modelId="{7B175E21-B8BB-4527-B53C-DEA1B53D1044}" type="sibTrans" cxnId="{82601B9E-82B4-4199-9355-CCEE96E8C97B}">
      <dgm:prSet/>
      <dgm:spPr/>
      <dgm:t>
        <a:bodyPr/>
        <a:lstStyle/>
        <a:p>
          <a:endParaRPr lang="zh-CN" altLang="en-US">
            <a:latin typeface="楷体" panose="02010609060101010101" pitchFamily="49" charset="-122"/>
            <a:ea typeface="楷体" panose="02010609060101010101" pitchFamily="49" charset="-122"/>
          </a:endParaRPr>
        </a:p>
      </dgm:t>
    </dgm:pt>
    <dgm:pt modelId="{D3CD7252-AACE-4323-B19F-AD20A5B29923}">
      <dgm:prSet/>
      <dgm:spPr/>
      <dgm:t>
        <a:bodyPr/>
        <a:lstStyle/>
        <a:p>
          <a:r>
            <a:rPr lang="zh-CN" altLang="en-US" dirty="0" smtClean="0">
              <a:latin typeface="楷体" panose="02010609060101010101" pitchFamily="49" charset="-122"/>
              <a:ea typeface="楷体" panose="02010609060101010101" pitchFamily="49" charset="-122"/>
            </a:rPr>
            <a:t>模型的扩展</a:t>
          </a:r>
          <a:endParaRPr lang="zh-CN" altLang="en-US" dirty="0">
            <a:latin typeface="楷体" panose="02010609060101010101" pitchFamily="49" charset="-122"/>
            <a:ea typeface="楷体" panose="02010609060101010101" pitchFamily="49" charset="-122"/>
          </a:endParaRPr>
        </a:p>
      </dgm:t>
    </dgm:pt>
    <dgm:pt modelId="{3C4693E7-3532-4DF3-A0F2-DFBE14763327}" type="parTrans" cxnId="{483F4274-E7DF-46E2-803C-DB020B425316}">
      <dgm:prSet/>
      <dgm:spPr/>
      <dgm:t>
        <a:bodyPr/>
        <a:lstStyle/>
        <a:p>
          <a:endParaRPr lang="zh-CN" altLang="en-US">
            <a:latin typeface="楷体" panose="02010609060101010101" pitchFamily="49" charset="-122"/>
            <a:ea typeface="楷体" panose="02010609060101010101" pitchFamily="49" charset="-122"/>
          </a:endParaRPr>
        </a:p>
      </dgm:t>
    </dgm:pt>
    <dgm:pt modelId="{928C0029-4D87-4E2E-8DE8-0C7FB67A8D67}" type="sibTrans" cxnId="{483F4274-E7DF-46E2-803C-DB020B425316}">
      <dgm:prSet/>
      <dgm:spPr/>
      <dgm:t>
        <a:bodyPr/>
        <a:lstStyle/>
        <a:p>
          <a:endParaRPr lang="zh-CN" altLang="en-US">
            <a:latin typeface="楷体" panose="02010609060101010101" pitchFamily="49" charset="-122"/>
            <a:ea typeface="楷体" panose="02010609060101010101" pitchFamily="49" charset="-122"/>
          </a:endParaRPr>
        </a:p>
      </dgm:t>
    </dgm:pt>
    <dgm:pt modelId="{1D691806-40CF-4B50-BDD2-BCE4887F1F64}">
      <dgm:prSet/>
      <dgm:spPr/>
      <dgm:t>
        <a:bodyPr/>
        <a:lstStyle/>
        <a:p>
          <a:r>
            <a:rPr lang="zh-CN" altLang="en-US" smtClean="0">
              <a:latin typeface="楷体" panose="02010609060101010101" pitchFamily="49" charset="-122"/>
              <a:ea typeface="楷体" panose="02010609060101010101" pitchFamily="49" charset="-122"/>
            </a:rPr>
            <a:t>两种求解方式对比</a:t>
          </a:r>
          <a:endParaRPr lang="zh-CN" altLang="en-US" dirty="0">
            <a:latin typeface="楷体" panose="02010609060101010101" pitchFamily="49" charset="-122"/>
            <a:ea typeface="楷体" panose="02010609060101010101" pitchFamily="49" charset="-122"/>
          </a:endParaRPr>
        </a:p>
      </dgm:t>
    </dgm:pt>
    <dgm:pt modelId="{FA8A98F0-B0C0-4AA1-8437-3BD87A9E6DA0}" type="parTrans" cxnId="{2337B2BC-FCB3-458C-8903-B23DB92E022C}">
      <dgm:prSet/>
      <dgm:spPr/>
      <dgm:t>
        <a:bodyPr/>
        <a:lstStyle/>
        <a:p>
          <a:endParaRPr lang="zh-CN" altLang="en-US">
            <a:latin typeface="楷体" panose="02010609060101010101" pitchFamily="49" charset="-122"/>
            <a:ea typeface="楷体" panose="02010609060101010101" pitchFamily="49" charset="-122"/>
          </a:endParaRPr>
        </a:p>
      </dgm:t>
    </dgm:pt>
    <dgm:pt modelId="{6E89497A-233F-45F4-A19E-28D6982B9021}" type="sibTrans" cxnId="{2337B2BC-FCB3-458C-8903-B23DB92E022C}">
      <dgm:prSet/>
      <dgm:spPr/>
      <dgm:t>
        <a:bodyPr/>
        <a:lstStyle/>
        <a:p>
          <a:endParaRPr lang="zh-CN" altLang="en-US">
            <a:latin typeface="楷体" panose="02010609060101010101" pitchFamily="49" charset="-122"/>
            <a:ea typeface="楷体" panose="02010609060101010101" pitchFamily="49" charset="-122"/>
          </a:endParaRPr>
        </a:p>
      </dgm:t>
    </dgm:pt>
    <dgm:pt modelId="{43CC7341-1CD8-40E7-B580-18FD6FA0F470}">
      <dgm:prSet/>
      <dgm:spPr/>
      <dgm:t>
        <a:bodyPr/>
        <a:lstStyle/>
        <a:p>
          <a:r>
            <a:rPr lang="zh-CN" altLang="en-US" dirty="0" smtClean="0">
              <a:latin typeface="楷体" panose="02010609060101010101" pitchFamily="49" charset="-122"/>
              <a:ea typeface="楷体" panose="02010609060101010101" pitchFamily="49" charset="-122"/>
            </a:rPr>
            <a:t>结论</a:t>
          </a:r>
          <a:endParaRPr lang="zh-CN" altLang="en-US" dirty="0">
            <a:latin typeface="楷体" panose="02010609060101010101" pitchFamily="49" charset="-122"/>
            <a:ea typeface="楷体" panose="02010609060101010101" pitchFamily="49" charset="-122"/>
          </a:endParaRPr>
        </a:p>
      </dgm:t>
    </dgm:pt>
    <dgm:pt modelId="{CC502E97-576C-48B3-A303-4C0F2EEE903E}" type="parTrans" cxnId="{E96ACA61-EDF5-47AD-B719-03A1D5920167}">
      <dgm:prSet/>
      <dgm:spPr/>
      <dgm:t>
        <a:bodyPr/>
        <a:lstStyle/>
        <a:p>
          <a:endParaRPr lang="zh-CN" altLang="en-US">
            <a:latin typeface="楷体" panose="02010609060101010101" pitchFamily="49" charset="-122"/>
            <a:ea typeface="楷体" panose="02010609060101010101" pitchFamily="49" charset="-122"/>
          </a:endParaRPr>
        </a:p>
      </dgm:t>
    </dgm:pt>
    <dgm:pt modelId="{9A06E69E-5FDC-4679-B4B6-9A838DCAD364}" type="sibTrans" cxnId="{E96ACA61-EDF5-47AD-B719-03A1D5920167}">
      <dgm:prSet/>
      <dgm:spPr/>
      <dgm:t>
        <a:bodyPr/>
        <a:lstStyle/>
        <a:p>
          <a:endParaRPr lang="zh-CN" altLang="en-US">
            <a:latin typeface="楷体" panose="02010609060101010101" pitchFamily="49" charset="-122"/>
            <a:ea typeface="楷体" panose="02010609060101010101" pitchFamily="49" charset="-122"/>
          </a:endParaRPr>
        </a:p>
      </dgm:t>
    </dgm:pt>
    <dgm:pt modelId="{A8764C6D-7E8D-4DA8-9E59-08C05C9C0E66}" type="pres">
      <dgm:prSet presAssocID="{4BB44B3F-CB44-4FBA-B43D-553DCE7471E2}" presName="Name0" presStyleCnt="0">
        <dgm:presLayoutVars>
          <dgm:chMax val="7"/>
          <dgm:chPref val="7"/>
          <dgm:dir/>
        </dgm:presLayoutVars>
      </dgm:prSet>
      <dgm:spPr/>
      <dgm:t>
        <a:bodyPr/>
        <a:lstStyle/>
        <a:p>
          <a:endParaRPr lang="zh-CN" altLang="en-US"/>
        </a:p>
      </dgm:t>
    </dgm:pt>
    <dgm:pt modelId="{C20C4495-9D32-464D-88EA-B55BC8027FB9}" type="pres">
      <dgm:prSet presAssocID="{4BB44B3F-CB44-4FBA-B43D-553DCE7471E2}" presName="Name1" presStyleCnt="0"/>
      <dgm:spPr/>
    </dgm:pt>
    <dgm:pt modelId="{C5836ABC-322A-4A73-A937-EB524BA14855}" type="pres">
      <dgm:prSet presAssocID="{4BB44B3F-CB44-4FBA-B43D-553DCE7471E2}" presName="cycle" presStyleCnt="0"/>
      <dgm:spPr/>
    </dgm:pt>
    <dgm:pt modelId="{B2CCC81C-CC67-4450-AF19-33F91D447BDC}" type="pres">
      <dgm:prSet presAssocID="{4BB44B3F-CB44-4FBA-B43D-553DCE7471E2}" presName="srcNode" presStyleLbl="node1" presStyleIdx="0" presStyleCnt="7"/>
      <dgm:spPr/>
    </dgm:pt>
    <dgm:pt modelId="{0CF0491B-C922-42AF-BE92-2AAD8E9C8A6B}" type="pres">
      <dgm:prSet presAssocID="{4BB44B3F-CB44-4FBA-B43D-553DCE7471E2}" presName="conn" presStyleLbl="parChTrans1D2" presStyleIdx="0" presStyleCnt="1"/>
      <dgm:spPr/>
      <dgm:t>
        <a:bodyPr/>
        <a:lstStyle/>
        <a:p>
          <a:endParaRPr lang="zh-CN" altLang="en-US"/>
        </a:p>
      </dgm:t>
    </dgm:pt>
    <dgm:pt modelId="{DB9B093D-B5A5-45A1-B788-DC61C2E63BBC}" type="pres">
      <dgm:prSet presAssocID="{4BB44B3F-CB44-4FBA-B43D-553DCE7471E2}" presName="extraNode" presStyleLbl="node1" presStyleIdx="0" presStyleCnt="7"/>
      <dgm:spPr/>
    </dgm:pt>
    <dgm:pt modelId="{1EF94C9E-DA2F-4E3B-9D9C-5B122D51A701}" type="pres">
      <dgm:prSet presAssocID="{4BB44B3F-CB44-4FBA-B43D-553DCE7471E2}" presName="dstNode" presStyleLbl="node1" presStyleIdx="0" presStyleCnt="7"/>
      <dgm:spPr/>
    </dgm:pt>
    <dgm:pt modelId="{1AB762C2-CB11-4490-9897-DFA2F9BAB439}" type="pres">
      <dgm:prSet presAssocID="{90F3E6DA-FC96-4DF5-A08B-258E433D70F5}" presName="text_1" presStyleLbl="node1" presStyleIdx="0" presStyleCnt="7">
        <dgm:presLayoutVars>
          <dgm:bulletEnabled val="1"/>
        </dgm:presLayoutVars>
      </dgm:prSet>
      <dgm:spPr/>
      <dgm:t>
        <a:bodyPr/>
        <a:lstStyle/>
        <a:p>
          <a:endParaRPr lang="zh-CN" altLang="en-US"/>
        </a:p>
      </dgm:t>
    </dgm:pt>
    <dgm:pt modelId="{BEC819E1-30A7-4B0C-9CB1-A7C87F2CB58E}" type="pres">
      <dgm:prSet presAssocID="{90F3E6DA-FC96-4DF5-A08B-258E433D70F5}" presName="accent_1" presStyleCnt="0"/>
      <dgm:spPr/>
    </dgm:pt>
    <dgm:pt modelId="{4816602E-C515-41E1-A106-3D34D28BD213}" type="pres">
      <dgm:prSet presAssocID="{90F3E6DA-FC96-4DF5-A08B-258E433D70F5}" presName="accentRepeatNode" presStyleLbl="solidFgAcc1" presStyleIdx="0" presStyleCnt="7"/>
      <dgm:spPr/>
    </dgm:pt>
    <dgm:pt modelId="{28D3E7EF-BC1D-4FBD-BC30-898AB370B69D}" type="pres">
      <dgm:prSet presAssocID="{95EA6A7D-83C0-42D1-8889-69691CEC06D9}" presName="text_2" presStyleLbl="node1" presStyleIdx="1" presStyleCnt="7">
        <dgm:presLayoutVars>
          <dgm:bulletEnabled val="1"/>
        </dgm:presLayoutVars>
      </dgm:prSet>
      <dgm:spPr/>
      <dgm:t>
        <a:bodyPr/>
        <a:lstStyle/>
        <a:p>
          <a:endParaRPr lang="zh-CN" altLang="en-US"/>
        </a:p>
      </dgm:t>
    </dgm:pt>
    <dgm:pt modelId="{F2AF3A61-6F37-4A61-98ED-35344846B26F}" type="pres">
      <dgm:prSet presAssocID="{95EA6A7D-83C0-42D1-8889-69691CEC06D9}" presName="accent_2" presStyleCnt="0"/>
      <dgm:spPr/>
    </dgm:pt>
    <dgm:pt modelId="{A3F33F31-0575-40E7-966A-9FD39BB2BBD2}" type="pres">
      <dgm:prSet presAssocID="{95EA6A7D-83C0-42D1-8889-69691CEC06D9}" presName="accentRepeatNode" presStyleLbl="solidFgAcc1" presStyleIdx="1" presStyleCnt="7"/>
      <dgm:spPr/>
    </dgm:pt>
    <dgm:pt modelId="{C7F90199-78EE-4777-AD9C-F3D12B24C041}" type="pres">
      <dgm:prSet presAssocID="{F3A8D611-D2BC-4289-9E1E-B94C65CF575E}" presName="text_3" presStyleLbl="node1" presStyleIdx="2" presStyleCnt="7">
        <dgm:presLayoutVars>
          <dgm:bulletEnabled val="1"/>
        </dgm:presLayoutVars>
      </dgm:prSet>
      <dgm:spPr/>
      <dgm:t>
        <a:bodyPr/>
        <a:lstStyle/>
        <a:p>
          <a:endParaRPr lang="zh-CN" altLang="en-US"/>
        </a:p>
      </dgm:t>
    </dgm:pt>
    <dgm:pt modelId="{F60429C8-6233-4FFC-A163-6CB352D16DB1}" type="pres">
      <dgm:prSet presAssocID="{F3A8D611-D2BC-4289-9E1E-B94C65CF575E}" presName="accent_3" presStyleCnt="0"/>
      <dgm:spPr/>
    </dgm:pt>
    <dgm:pt modelId="{4E53B33B-2C25-438A-8465-73F5136BD7EA}" type="pres">
      <dgm:prSet presAssocID="{F3A8D611-D2BC-4289-9E1E-B94C65CF575E}" presName="accentRepeatNode" presStyleLbl="solidFgAcc1" presStyleIdx="2" presStyleCnt="7"/>
      <dgm:spPr/>
    </dgm:pt>
    <dgm:pt modelId="{B9BE32AE-36CD-48A4-9104-016F497084F7}" type="pres">
      <dgm:prSet presAssocID="{E0AC12AC-483C-4994-B097-B74A74763B62}" presName="text_4" presStyleLbl="node1" presStyleIdx="3" presStyleCnt="7">
        <dgm:presLayoutVars>
          <dgm:bulletEnabled val="1"/>
        </dgm:presLayoutVars>
      </dgm:prSet>
      <dgm:spPr/>
      <dgm:t>
        <a:bodyPr/>
        <a:lstStyle/>
        <a:p>
          <a:endParaRPr lang="zh-CN" altLang="en-US"/>
        </a:p>
      </dgm:t>
    </dgm:pt>
    <dgm:pt modelId="{E61F5A23-04F6-443C-8890-F888DDF4B10D}" type="pres">
      <dgm:prSet presAssocID="{E0AC12AC-483C-4994-B097-B74A74763B62}" presName="accent_4" presStyleCnt="0"/>
      <dgm:spPr/>
    </dgm:pt>
    <dgm:pt modelId="{D95DF839-E15D-4178-935A-8D24DE9D752A}" type="pres">
      <dgm:prSet presAssocID="{E0AC12AC-483C-4994-B097-B74A74763B62}" presName="accentRepeatNode" presStyleLbl="solidFgAcc1" presStyleIdx="3" presStyleCnt="7"/>
      <dgm:spPr/>
    </dgm:pt>
    <dgm:pt modelId="{A8C883F1-3756-4B9B-938F-180CF26A350B}" type="pres">
      <dgm:prSet presAssocID="{D3CD7252-AACE-4323-B19F-AD20A5B29923}" presName="text_5" presStyleLbl="node1" presStyleIdx="4" presStyleCnt="7">
        <dgm:presLayoutVars>
          <dgm:bulletEnabled val="1"/>
        </dgm:presLayoutVars>
      </dgm:prSet>
      <dgm:spPr/>
      <dgm:t>
        <a:bodyPr/>
        <a:lstStyle/>
        <a:p>
          <a:endParaRPr lang="zh-CN" altLang="en-US"/>
        </a:p>
      </dgm:t>
    </dgm:pt>
    <dgm:pt modelId="{FF026E1F-03D7-4BD7-8216-96E2570249C1}" type="pres">
      <dgm:prSet presAssocID="{D3CD7252-AACE-4323-B19F-AD20A5B29923}" presName="accent_5" presStyleCnt="0"/>
      <dgm:spPr/>
    </dgm:pt>
    <dgm:pt modelId="{59015520-1A3C-4E29-B771-13B226B435E9}" type="pres">
      <dgm:prSet presAssocID="{D3CD7252-AACE-4323-B19F-AD20A5B29923}" presName="accentRepeatNode" presStyleLbl="solidFgAcc1" presStyleIdx="4" presStyleCnt="7"/>
      <dgm:spPr/>
    </dgm:pt>
    <dgm:pt modelId="{A55B8E3E-D0DB-4D38-8E39-2B9E04DD97D4}" type="pres">
      <dgm:prSet presAssocID="{1D691806-40CF-4B50-BDD2-BCE4887F1F64}" presName="text_6" presStyleLbl="node1" presStyleIdx="5" presStyleCnt="7">
        <dgm:presLayoutVars>
          <dgm:bulletEnabled val="1"/>
        </dgm:presLayoutVars>
      </dgm:prSet>
      <dgm:spPr/>
      <dgm:t>
        <a:bodyPr/>
        <a:lstStyle/>
        <a:p>
          <a:endParaRPr lang="zh-CN" altLang="en-US"/>
        </a:p>
      </dgm:t>
    </dgm:pt>
    <dgm:pt modelId="{AF180996-F770-4D41-A930-EB3764937C0C}" type="pres">
      <dgm:prSet presAssocID="{1D691806-40CF-4B50-BDD2-BCE4887F1F64}" presName="accent_6" presStyleCnt="0"/>
      <dgm:spPr/>
    </dgm:pt>
    <dgm:pt modelId="{66C04191-E93B-4252-8212-1925567B5B7D}" type="pres">
      <dgm:prSet presAssocID="{1D691806-40CF-4B50-BDD2-BCE4887F1F64}" presName="accentRepeatNode" presStyleLbl="solidFgAcc1" presStyleIdx="5" presStyleCnt="7"/>
      <dgm:spPr/>
    </dgm:pt>
    <dgm:pt modelId="{73786D27-6FA4-4E28-A7B4-CF5DE25B0EE8}" type="pres">
      <dgm:prSet presAssocID="{43CC7341-1CD8-40E7-B580-18FD6FA0F470}" presName="text_7" presStyleLbl="node1" presStyleIdx="6" presStyleCnt="7">
        <dgm:presLayoutVars>
          <dgm:bulletEnabled val="1"/>
        </dgm:presLayoutVars>
      </dgm:prSet>
      <dgm:spPr/>
      <dgm:t>
        <a:bodyPr/>
        <a:lstStyle/>
        <a:p>
          <a:endParaRPr lang="zh-CN" altLang="en-US"/>
        </a:p>
      </dgm:t>
    </dgm:pt>
    <dgm:pt modelId="{C784D9FB-FE89-4F21-82F5-C847897BBF28}" type="pres">
      <dgm:prSet presAssocID="{43CC7341-1CD8-40E7-B580-18FD6FA0F470}" presName="accent_7" presStyleCnt="0"/>
      <dgm:spPr/>
    </dgm:pt>
    <dgm:pt modelId="{FCD1E698-2118-4DA4-ABBA-DC16E86448A8}" type="pres">
      <dgm:prSet presAssocID="{43CC7341-1CD8-40E7-B580-18FD6FA0F470}" presName="accentRepeatNode" presStyleLbl="solidFgAcc1" presStyleIdx="6" presStyleCnt="7"/>
      <dgm:spPr/>
    </dgm:pt>
  </dgm:ptLst>
  <dgm:cxnLst>
    <dgm:cxn modelId="{483F4274-E7DF-46E2-803C-DB020B425316}" srcId="{4BB44B3F-CB44-4FBA-B43D-553DCE7471E2}" destId="{D3CD7252-AACE-4323-B19F-AD20A5B29923}" srcOrd="4" destOrd="0" parTransId="{3C4693E7-3532-4DF3-A0F2-DFBE14763327}" sibTransId="{928C0029-4D87-4E2E-8DE8-0C7FB67A8D67}"/>
    <dgm:cxn modelId="{82601B9E-82B4-4199-9355-CCEE96E8C97B}" srcId="{4BB44B3F-CB44-4FBA-B43D-553DCE7471E2}" destId="{E0AC12AC-483C-4994-B097-B74A74763B62}" srcOrd="3" destOrd="0" parTransId="{50429DD2-7526-4B1E-9267-4F93EB115689}" sibTransId="{7B175E21-B8BB-4527-B53C-DEA1B53D1044}"/>
    <dgm:cxn modelId="{66144398-A903-4C48-8357-2C3D6561037B}" type="presOf" srcId="{ED259694-D0CA-4498-B5A3-397E420AE1A5}" destId="{0CF0491B-C922-42AF-BE92-2AAD8E9C8A6B}" srcOrd="0" destOrd="0" presId="urn:microsoft.com/office/officeart/2008/layout/VerticalCurvedList"/>
    <dgm:cxn modelId="{CB5D6ABD-5576-428B-A543-BD3B92D21082}" srcId="{4BB44B3F-CB44-4FBA-B43D-553DCE7471E2}" destId="{95EA6A7D-83C0-42D1-8889-69691CEC06D9}" srcOrd="1" destOrd="0" parTransId="{5DB3B04E-9801-4CAE-B8FF-9EB64C096416}" sibTransId="{E13F9356-8845-4889-999C-5F8895698F65}"/>
    <dgm:cxn modelId="{B44E7DE8-3309-4A3D-A9E0-66345E0D7188}" type="presOf" srcId="{4BB44B3F-CB44-4FBA-B43D-553DCE7471E2}" destId="{A8764C6D-7E8D-4DA8-9E59-08C05C9C0E66}" srcOrd="0" destOrd="0" presId="urn:microsoft.com/office/officeart/2008/layout/VerticalCurvedList"/>
    <dgm:cxn modelId="{E96ACA61-EDF5-47AD-B719-03A1D5920167}" srcId="{4BB44B3F-CB44-4FBA-B43D-553DCE7471E2}" destId="{43CC7341-1CD8-40E7-B580-18FD6FA0F470}" srcOrd="6" destOrd="0" parTransId="{CC502E97-576C-48B3-A303-4C0F2EEE903E}" sibTransId="{9A06E69E-5FDC-4679-B4B6-9A838DCAD364}"/>
    <dgm:cxn modelId="{66A4292C-30BD-467B-9DB3-8275CBFDC861}" type="presOf" srcId="{1D691806-40CF-4B50-BDD2-BCE4887F1F64}" destId="{A55B8E3E-D0DB-4D38-8E39-2B9E04DD97D4}" srcOrd="0" destOrd="0" presId="urn:microsoft.com/office/officeart/2008/layout/VerticalCurvedList"/>
    <dgm:cxn modelId="{35A62C53-94D7-4431-B13A-3A559214FB21}" type="presOf" srcId="{95EA6A7D-83C0-42D1-8889-69691CEC06D9}" destId="{28D3E7EF-BC1D-4FBD-BC30-898AB370B69D}" srcOrd="0" destOrd="0" presId="urn:microsoft.com/office/officeart/2008/layout/VerticalCurvedList"/>
    <dgm:cxn modelId="{92EBCAB6-73D1-42D6-9DCC-DB69EB0C9BB1}" type="presOf" srcId="{90F3E6DA-FC96-4DF5-A08B-258E433D70F5}" destId="{1AB762C2-CB11-4490-9897-DFA2F9BAB439}" srcOrd="0" destOrd="0" presId="urn:microsoft.com/office/officeart/2008/layout/VerticalCurvedList"/>
    <dgm:cxn modelId="{0E62FB1E-4350-4F77-B68E-496988AA4D87}" srcId="{4BB44B3F-CB44-4FBA-B43D-553DCE7471E2}" destId="{F3A8D611-D2BC-4289-9E1E-B94C65CF575E}" srcOrd="2" destOrd="0" parTransId="{66188644-441A-4599-BC96-B26354846E6A}" sibTransId="{3489494F-42E2-4A92-BB56-809552CC04FB}"/>
    <dgm:cxn modelId="{115940ED-F541-4E5E-BE50-6D71D77C5880}" type="presOf" srcId="{43CC7341-1CD8-40E7-B580-18FD6FA0F470}" destId="{73786D27-6FA4-4E28-A7B4-CF5DE25B0EE8}" srcOrd="0" destOrd="0" presId="urn:microsoft.com/office/officeart/2008/layout/VerticalCurvedList"/>
    <dgm:cxn modelId="{918488F4-E277-439C-9771-BBD792DDDC90}" type="presOf" srcId="{E0AC12AC-483C-4994-B097-B74A74763B62}" destId="{B9BE32AE-36CD-48A4-9104-016F497084F7}" srcOrd="0" destOrd="0" presId="urn:microsoft.com/office/officeart/2008/layout/VerticalCurvedList"/>
    <dgm:cxn modelId="{2337B2BC-FCB3-458C-8903-B23DB92E022C}" srcId="{4BB44B3F-CB44-4FBA-B43D-553DCE7471E2}" destId="{1D691806-40CF-4B50-BDD2-BCE4887F1F64}" srcOrd="5" destOrd="0" parTransId="{FA8A98F0-B0C0-4AA1-8437-3BD87A9E6DA0}" sibTransId="{6E89497A-233F-45F4-A19E-28D6982B9021}"/>
    <dgm:cxn modelId="{C1E55867-9965-4723-8C6F-C2DDC7B1CDE1}" srcId="{4BB44B3F-CB44-4FBA-B43D-553DCE7471E2}" destId="{90F3E6DA-FC96-4DF5-A08B-258E433D70F5}" srcOrd="0" destOrd="0" parTransId="{576C84C2-57F7-406D-827E-1559E2551180}" sibTransId="{ED259694-D0CA-4498-B5A3-397E420AE1A5}"/>
    <dgm:cxn modelId="{FA21B23E-76B3-44BB-A778-AF868A863CB2}" type="presOf" srcId="{F3A8D611-D2BC-4289-9E1E-B94C65CF575E}" destId="{C7F90199-78EE-4777-AD9C-F3D12B24C041}" srcOrd="0" destOrd="0" presId="urn:microsoft.com/office/officeart/2008/layout/VerticalCurvedList"/>
    <dgm:cxn modelId="{84847D81-5F67-4DBF-A79B-6E162DBBD2A2}" type="presOf" srcId="{D3CD7252-AACE-4323-B19F-AD20A5B29923}" destId="{A8C883F1-3756-4B9B-938F-180CF26A350B}" srcOrd="0" destOrd="0" presId="urn:microsoft.com/office/officeart/2008/layout/VerticalCurvedList"/>
    <dgm:cxn modelId="{ED1D45F3-A094-40E1-AD7B-32451374F1C8}" type="presParOf" srcId="{A8764C6D-7E8D-4DA8-9E59-08C05C9C0E66}" destId="{C20C4495-9D32-464D-88EA-B55BC8027FB9}" srcOrd="0" destOrd="0" presId="urn:microsoft.com/office/officeart/2008/layout/VerticalCurvedList"/>
    <dgm:cxn modelId="{CE7CD6E0-DF54-46A6-994D-FB0471A32512}" type="presParOf" srcId="{C20C4495-9D32-464D-88EA-B55BC8027FB9}" destId="{C5836ABC-322A-4A73-A937-EB524BA14855}" srcOrd="0" destOrd="0" presId="urn:microsoft.com/office/officeart/2008/layout/VerticalCurvedList"/>
    <dgm:cxn modelId="{47AFEB9C-D5C4-4D80-B24A-FAA605414E73}" type="presParOf" srcId="{C5836ABC-322A-4A73-A937-EB524BA14855}" destId="{B2CCC81C-CC67-4450-AF19-33F91D447BDC}" srcOrd="0" destOrd="0" presId="urn:microsoft.com/office/officeart/2008/layout/VerticalCurvedList"/>
    <dgm:cxn modelId="{6AC07405-9484-4900-8B4F-BF7D4DD379DB}" type="presParOf" srcId="{C5836ABC-322A-4A73-A937-EB524BA14855}" destId="{0CF0491B-C922-42AF-BE92-2AAD8E9C8A6B}" srcOrd="1" destOrd="0" presId="urn:microsoft.com/office/officeart/2008/layout/VerticalCurvedList"/>
    <dgm:cxn modelId="{307160F7-2CDE-4CB8-9BB5-D17D5FF1F8FA}" type="presParOf" srcId="{C5836ABC-322A-4A73-A937-EB524BA14855}" destId="{DB9B093D-B5A5-45A1-B788-DC61C2E63BBC}" srcOrd="2" destOrd="0" presId="urn:microsoft.com/office/officeart/2008/layout/VerticalCurvedList"/>
    <dgm:cxn modelId="{8B051D49-056B-4BF8-9FB6-D62CDC335AB9}" type="presParOf" srcId="{C5836ABC-322A-4A73-A937-EB524BA14855}" destId="{1EF94C9E-DA2F-4E3B-9D9C-5B122D51A701}" srcOrd="3" destOrd="0" presId="urn:microsoft.com/office/officeart/2008/layout/VerticalCurvedList"/>
    <dgm:cxn modelId="{8C63715E-266A-45B8-81F2-0CF997E63030}" type="presParOf" srcId="{C20C4495-9D32-464D-88EA-B55BC8027FB9}" destId="{1AB762C2-CB11-4490-9897-DFA2F9BAB439}" srcOrd="1" destOrd="0" presId="urn:microsoft.com/office/officeart/2008/layout/VerticalCurvedList"/>
    <dgm:cxn modelId="{0856C26C-9AAD-4537-8619-0BB26BD07E6E}" type="presParOf" srcId="{C20C4495-9D32-464D-88EA-B55BC8027FB9}" destId="{BEC819E1-30A7-4B0C-9CB1-A7C87F2CB58E}" srcOrd="2" destOrd="0" presId="urn:microsoft.com/office/officeart/2008/layout/VerticalCurvedList"/>
    <dgm:cxn modelId="{61904456-9C4A-4F58-BA16-88C29742B01A}" type="presParOf" srcId="{BEC819E1-30A7-4B0C-9CB1-A7C87F2CB58E}" destId="{4816602E-C515-41E1-A106-3D34D28BD213}" srcOrd="0" destOrd="0" presId="urn:microsoft.com/office/officeart/2008/layout/VerticalCurvedList"/>
    <dgm:cxn modelId="{B8D5E6DE-C49D-4BD4-B948-BAB36C6A47CD}" type="presParOf" srcId="{C20C4495-9D32-464D-88EA-B55BC8027FB9}" destId="{28D3E7EF-BC1D-4FBD-BC30-898AB370B69D}" srcOrd="3" destOrd="0" presId="urn:microsoft.com/office/officeart/2008/layout/VerticalCurvedList"/>
    <dgm:cxn modelId="{8B060A61-02D1-4246-85C2-9203DB379A57}" type="presParOf" srcId="{C20C4495-9D32-464D-88EA-B55BC8027FB9}" destId="{F2AF3A61-6F37-4A61-98ED-35344846B26F}" srcOrd="4" destOrd="0" presId="urn:microsoft.com/office/officeart/2008/layout/VerticalCurvedList"/>
    <dgm:cxn modelId="{CB5CBDED-EDC0-4DF2-90C6-3D72741100E0}" type="presParOf" srcId="{F2AF3A61-6F37-4A61-98ED-35344846B26F}" destId="{A3F33F31-0575-40E7-966A-9FD39BB2BBD2}" srcOrd="0" destOrd="0" presId="urn:microsoft.com/office/officeart/2008/layout/VerticalCurvedList"/>
    <dgm:cxn modelId="{B4C077D0-177C-491A-A0AA-AF5FCC79537A}" type="presParOf" srcId="{C20C4495-9D32-464D-88EA-B55BC8027FB9}" destId="{C7F90199-78EE-4777-AD9C-F3D12B24C041}" srcOrd="5" destOrd="0" presId="urn:microsoft.com/office/officeart/2008/layout/VerticalCurvedList"/>
    <dgm:cxn modelId="{B80ED5AC-1EA7-4FE8-94E0-98E82175B280}" type="presParOf" srcId="{C20C4495-9D32-464D-88EA-B55BC8027FB9}" destId="{F60429C8-6233-4FFC-A163-6CB352D16DB1}" srcOrd="6" destOrd="0" presId="urn:microsoft.com/office/officeart/2008/layout/VerticalCurvedList"/>
    <dgm:cxn modelId="{7FAC412E-5634-49D0-A005-A36C5C781F27}" type="presParOf" srcId="{F60429C8-6233-4FFC-A163-6CB352D16DB1}" destId="{4E53B33B-2C25-438A-8465-73F5136BD7EA}" srcOrd="0" destOrd="0" presId="urn:microsoft.com/office/officeart/2008/layout/VerticalCurvedList"/>
    <dgm:cxn modelId="{B0BF740F-AF20-4C00-A544-818DA7F75D64}" type="presParOf" srcId="{C20C4495-9D32-464D-88EA-B55BC8027FB9}" destId="{B9BE32AE-36CD-48A4-9104-016F497084F7}" srcOrd="7" destOrd="0" presId="urn:microsoft.com/office/officeart/2008/layout/VerticalCurvedList"/>
    <dgm:cxn modelId="{26491B08-B7C1-401F-829B-2B40C880B2A2}" type="presParOf" srcId="{C20C4495-9D32-464D-88EA-B55BC8027FB9}" destId="{E61F5A23-04F6-443C-8890-F888DDF4B10D}" srcOrd="8" destOrd="0" presId="urn:microsoft.com/office/officeart/2008/layout/VerticalCurvedList"/>
    <dgm:cxn modelId="{F2364833-9C1B-415F-8224-30DE2C31E98D}" type="presParOf" srcId="{E61F5A23-04F6-443C-8890-F888DDF4B10D}" destId="{D95DF839-E15D-4178-935A-8D24DE9D752A}" srcOrd="0" destOrd="0" presId="urn:microsoft.com/office/officeart/2008/layout/VerticalCurvedList"/>
    <dgm:cxn modelId="{72384154-E4FF-4863-BF5D-44E72746F814}" type="presParOf" srcId="{C20C4495-9D32-464D-88EA-B55BC8027FB9}" destId="{A8C883F1-3756-4B9B-938F-180CF26A350B}" srcOrd="9" destOrd="0" presId="urn:microsoft.com/office/officeart/2008/layout/VerticalCurvedList"/>
    <dgm:cxn modelId="{F5743444-BC0D-4BCB-8D73-3E0832B29D0A}" type="presParOf" srcId="{C20C4495-9D32-464D-88EA-B55BC8027FB9}" destId="{FF026E1F-03D7-4BD7-8216-96E2570249C1}" srcOrd="10" destOrd="0" presId="urn:microsoft.com/office/officeart/2008/layout/VerticalCurvedList"/>
    <dgm:cxn modelId="{8909A8BB-B6ED-4845-A640-75D4CD6895F5}" type="presParOf" srcId="{FF026E1F-03D7-4BD7-8216-96E2570249C1}" destId="{59015520-1A3C-4E29-B771-13B226B435E9}" srcOrd="0" destOrd="0" presId="urn:microsoft.com/office/officeart/2008/layout/VerticalCurvedList"/>
    <dgm:cxn modelId="{A173D824-8488-4880-9E8E-8560FB10E8C7}" type="presParOf" srcId="{C20C4495-9D32-464D-88EA-B55BC8027FB9}" destId="{A55B8E3E-D0DB-4D38-8E39-2B9E04DD97D4}" srcOrd="11" destOrd="0" presId="urn:microsoft.com/office/officeart/2008/layout/VerticalCurvedList"/>
    <dgm:cxn modelId="{1A03E57B-D93F-4FB8-86D1-BBD4248804E9}" type="presParOf" srcId="{C20C4495-9D32-464D-88EA-B55BC8027FB9}" destId="{AF180996-F770-4D41-A930-EB3764937C0C}" srcOrd="12" destOrd="0" presId="urn:microsoft.com/office/officeart/2008/layout/VerticalCurvedList"/>
    <dgm:cxn modelId="{6AD831B2-A158-481D-BAF1-DC93B9C21BBF}" type="presParOf" srcId="{AF180996-F770-4D41-A930-EB3764937C0C}" destId="{66C04191-E93B-4252-8212-1925567B5B7D}" srcOrd="0" destOrd="0" presId="urn:microsoft.com/office/officeart/2008/layout/VerticalCurvedList"/>
    <dgm:cxn modelId="{4DD1AECE-225A-4084-A074-5C567E2F0F4C}" type="presParOf" srcId="{C20C4495-9D32-464D-88EA-B55BC8027FB9}" destId="{73786D27-6FA4-4E28-A7B4-CF5DE25B0EE8}" srcOrd="13" destOrd="0" presId="urn:microsoft.com/office/officeart/2008/layout/VerticalCurvedList"/>
    <dgm:cxn modelId="{E0DECF31-9C14-4FB4-A3D2-CE3D3546AEE7}" type="presParOf" srcId="{C20C4495-9D32-464D-88EA-B55BC8027FB9}" destId="{C784D9FB-FE89-4F21-82F5-C847897BBF28}" srcOrd="14" destOrd="0" presId="urn:microsoft.com/office/officeart/2008/layout/VerticalCurvedList"/>
    <dgm:cxn modelId="{EEF23FBF-8457-4C80-B6B4-217E16674575}" type="presParOf" srcId="{C784D9FB-FE89-4F21-82F5-C847897BBF28}" destId="{FCD1E698-2118-4DA4-ABBA-DC16E86448A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7457ED-E245-474E-85A8-91C43C9B0E9B}"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zh-CN" altLang="en-US"/>
        </a:p>
      </dgm:t>
    </dgm:pt>
    <dgm:pt modelId="{DFFD209F-0E09-48C5-A68E-C37CB760162F}">
      <dgm:prSet phldrT="[文本]" custT="1"/>
      <dgm:spPr/>
      <dgm:t>
        <a:bodyPr/>
        <a:lstStyle/>
        <a:p>
          <a:r>
            <a:rPr lang="zh-CN" altLang="en-US" sz="3000" dirty="0" smtClean="0">
              <a:latin typeface="楷体" panose="02010609060101010101" pitchFamily="49" charset="-122"/>
              <a:ea typeface="楷体" panose="02010609060101010101" pitchFamily="49" charset="-122"/>
            </a:rPr>
            <a:t>议价能力</a:t>
          </a:r>
          <a:endParaRPr lang="zh-CN" altLang="en-US" sz="3000" dirty="0">
            <a:latin typeface="楷体" panose="02010609060101010101" pitchFamily="49" charset="-122"/>
            <a:ea typeface="楷体" panose="02010609060101010101" pitchFamily="49" charset="-122"/>
          </a:endParaRPr>
        </a:p>
      </dgm:t>
    </dgm:pt>
    <dgm:pt modelId="{FD36EDFB-B029-4CF8-82CA-4D4EE3AB641F}" type="parTrans" cxnId="{ACBA46F6-A376-4B1E-A0FF-D9C949BBCFE0}">
      <dgm:prSet/>
      <dgm:spPr/>
      <dgm:t>
        <a:bodyPr/>
        <a:lstStyle/>
        <a:p>
          <a:endParaRPr lang="zh-CN" altLang="en-US" sz="3000">
            <a:latin typeface="楷体" panose="02010609060101010101" pitchFamily="49" charset="-122"/>
            <a:ea typeface="楷体" panose="02010609060101010101" pitchFamily="49" charset="-122"/>
          </a:endParaRPr>
        </a:p>
      </dgm:t>
    </dgm:pt>
    <dgm:pt modelId="{9148ED9C-D9A6-4707-915C-AF78248EAEF4}" type="sibTrans" cxnId="{ACBA46F6-A376-4B1E-A0FF-D9C949BBCFE0}">
      <dgm:prSet/>
      <dgm:spPr/>
      <dgm:t>
        <a:bodyPr/>
        <a:lstStyle/>
        <a:p>
          <a:endParaRPr lang="zh-CN" altLang="en-US" sz="3000">
            <a:latin typeface="楷体" panose="02010609060101010101" pitchFamily="49" charset="-122"/>
            <a:ea typeface="楷体" panose="02010609060101010101" pitchFamily="49" charset="-122"/>
          </a:endParaRPr>
        </a:p>
      </dgm:t>
    </dgm:pt>
    <dgm:pt modelId="{9FBD58BB-22EC-4A67-9E86-74A2D8F94B0C}">
      <dgm:prSet phldrT="[文本]" custT="1"/>
      <dgm:spPr/>
      <dgm:t>
        <a:bodyPr/>
        <a:lstStyle/>
        <a:p>
          <a:r>
            <a:rPr lang="zh-CN" altLang="en-US" sz="3000" dirty="0" smtClean="0">
              <a:latin typeface="楷体" panose="02010609060101010101" pitchFamily="49" charset="-122"/>
              <a:ea typeface="楷体" panose="02010609060101010101" pitchFamily="49" charset="-122"/>
            </a:rPr>
            <a:t>资源价值</a:t>
          </a:r>
          <a:endParaRPr lang="zh-CN" altLang="en-US" sz="3000" dirty="0">
            <a:latin typeface="楷体" panose="02010609060101010101" pitchFamily="49" charset="-122"/>
            <a:ea typeface="楷体" panose="02010609060101010101" pitchFamily="49" charset="-122"/>
          </a:endParaRPr>
        </a:p>
      </dgm:t>
    </dgm:pt>
    <dgm:pt modelId="{51D49D53-7AB2-45F9-945E-41481B112508}" type="parTrans" cxnId="{CAAA7BFC-8E16-4791-A408-A7E81E396664}">
      <dgm:prSet/>
      <dgm:spPr/>
      <dgm:t>
        <a:bodyPr/>
        <a:lstStyle/>
        <a:p>
          <a:endParaRPr lang="zh-CN" altLang="en-US" sz="3000">
            <a:latin typeface="楷体" panose="02010609060101010101" pitchFamily="49" charset="-122"/>
            <a:ea typeface="楷体" panose="02010609060101010101" pitchFamily="49" charset="-122"/>
          </a:endParaRPr>
        </a:p>
      </dgm:t>
    </dgm:pt>
    <dgm:pt modelId="{18027B10-195F-4399-AF4C-4F0C7103B6AE}" type="sibTrans" cxnId="{CAAA7BFC-8E16-4791-A408-A7E81E396664}">
      <dgm:prSet/>
      <dgm:spPr/>
      <dgm:t>
        <a:bodyPr/>
        <a:lstStyle/>
        <a:p>
          <a:endParaRPr lang="zh-CN" altLang="en-US" sz="3000">
            <a:latin typeface="楷体" panose="02010609060101010101" pitchFamily="49" charset="-122"/>
            <a:ea typeface="楷体" panose="02010609060101010101" pitchFamily="49" charset="-122"/>
          </a:endParaRPr>
        </a:p>
      </dgm:t>
    </dgm:pt>
    <dgm:pt modelId="{D030B7B9-0D2C-452A-8E76-16FAB195D80C}" type="pres">
      <dgm:prSet presAssocID="{FC7457ED-E245-474E-85A8-91C43C9B0E9B}" presName="diagram" presStyleCnt="0">
        <dgm:presLayoutVars>
          <dgm:dir/>
          <dgm:resizeHandles val="exact"/>
        </dgm:presLayoutVars>
      </dgm:prSet>
      <dgm:spPr/>
      <dgm:t>
        <a:bodyPr/>
        <a:lstStyle/>
        <a:p>
          <a:endParaRPr lang="zh-CN" altLang="en-US"/>
        </a:p>
      </dgm:t>
    </dgm:pt>
    <dgm:pt modelId="{356E8079-0108-4218-873A-41110B9BA9C5}" type="pres">
      <dgm:prSet presAssocID="{DFFD209F-0E09-48C5-A68E-C37CB760162F}" presName="arrow" presStyleLbl="node1" presStyleIdx="0" presStyleCnt="2" custScaleY="100022">
        <dgm:presLayoutVars>
          <dgm:bulletEnabled val="1"/>
        </dgm:presLayoutVars>
      </dgm:prSet>
      <dgm:spPr/>
      <dgm:t>
        <a:bodyPr/>
        <a:lstStyle/>
        <a:p>
          <a:endParaRPr lang="zh-CN" altLang="en-US"/>
        </a:p>
      </dgm:t>
    </dgm:pt>
    <dgm:pt modelId="{E0AB77CD-8287-4AEB-AB40-8FB7DD06FD96}" type="pres">
      <dgm:prSet presAssocID="{9FBD58BB-22EC-4A67-9E86-74A2D8F94B0C}" presName="arrow" presStyleLbl="node1" presStyleIdx="1" presStyleCnt="2" custScaleY="100022">
        <dgm:presLayoutVars>
          <dgm:bulletEnabled val="1"/>
        </dgm:presLayoutVars>
      </dgm:prSet>
      <dgm:spPr/>
      <dgm:t>
        <a:bodyPr/>
        <a:lstStyle/>
        <a:p>
          <a:endParaRPr lang="zh-CN" altLang="en-US"/>
        </a:p>
      </dgm:t>
    </dgm:pt>
  </dgm:ptLst>
  <dgm:cxnLst>
    <dgm:cxn modelId="{D1E24F96-A863-4414-9192-4C83EF9679F5}" type="presOf" srcId="{DFFD209F-0E09-48C5-A68E-C37CB760162F}" destId="{356E8079-0108-4218-873A-41110B9BA9C5}" srcOrd="0" destOrd="0" presId="urn:microsoft.com/office/officeart/2005/8/layout/arrow5"/>
    <dgm:cxn modelId="{0994096B-1DD8-4BB4-948A-07B553EFC942}" type="presOf" srcId="{9FBD58BB-22EC-4A67-9E86-74A2D8F94B0C}" destId="{E0AB77CD-8287-4AEB-AB40-8FB7DD06FD96}" srcOrd="0" destOrd="0" presId="urn:microsoft.com/office/officeart/2005/8/layout/arrow5"/>
    <dgm:cxn modelId="{0342A16B-4EC0-4E9E-8DFA-958834512C87}" type="presOf" srcId="{FC7457ED-E245-474E-85A8-91C43C9B0E9B}" destId="{D030B7B9-0D2C-452A-8E76-16FAB195D80C}" srcOrd="0" destOrd="0" presId="urn:microsoft.com/office/officeart/2005/8/layout/arrow5"/>
    <dgm:cxn modelId="{CAAA7BFC-8E16-4791-A408-A7E81E396664}" srcId="{FC7457ED-E245-474E-85A8-91C43C9B0E9B}" destId="{9FBD58BB-22EC-4A67-9E86-74A2D8F94B0C}" srcOrd="1" destOrd="0" parTransId="{51D49D53-7AB2-45F9-945E-41481B112508}" sibTransId="{18027B10-195F-4399-AF4C-4F0C7103B6AE}"/>
    <dgm:cxn modelId="{ACBA46F6-A376-4B1E-A0FF-D9C949BBCFE0}" srcId="{FC7457ED-E245-474E-85A8-91C43C9B0E9B}" destId="{DFFD209F-0E09-48C5-A68E-C37CB760162F}" srcOrd="0" destOrd="0" parTransId="{FD36EDFB-B029-4CF8-82CA-4D4EE3AB641F}" sibTransId="{9148ED9C-D9A6-4707-915C-AF78248EAEF4}"/>
    <dgm:cxn modelId="{10F464B6-A7D5-4BFB-91EA-E074E5233354}" type="presParOf" srcId="{D030B7B9-0D2C-452A-8E76-16FAB195D80C}" destId="{356E8079-0108-4218-873A-41110B9BA9C5}" srcOrd="0" destOrd="0" presId="urn:microsoft.com/office/officeart/2005/8/layout/arrow5"/>
    <dgm:cxn modelId="{88C896A7-917F-4042-AFB1-53F99032A34C}" type="presParOf" srcId="{D030B7B9-0D2C-452A-8E76-16FAB195D80C}" destId="{E0AB77CD-8287-4AEB-AB40-8FB7DD06FD96}"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AA0838-CC72-4EBB-9590-227905F5B22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C1555E2B-1CB4-451D-9064-76BAF4945C81}">
      <dgm:prSet phldrT="[文本]" custT="1"/>
      <dgm:spPr>
        <a:solidFill>
          <a:srgbClr val="3AAFB2">
            <a:alpha val="80000"/>
          </a:srgbClr>
        </a:solidFill>
      </dgm:spPr>
      <dgm:t>
        <a:bodyPr/>
        <a:lstStyle/>
        <a:p>
          <a:r>
            <a:rPr lang="zh-CN" altLang="en-US" sz="3000" dirty="0" smtClean="0"/>
            <a:t>最优化模型</a:t>
          </a:r>
          <a:endParaRPr lang="zh-CN" altLang="en-US" sz="3000" dirty="0"/>
        </a:p>
      </dgm:t>
    </dgm:pt>
    <dgm:pt modelId="{4FB153C7-13CA-4A3A-9D51-C5E2F7AC4CF5}" type="parTrans" cxnId="{E5150DF6-A496-461E-B8A7-446FB0CBF116}">
      <dgm:prSet/>
      <dgm:spPr/>
      <dgm:t>
        <a:bodyPr/>
        <a:lstStyle/>
        <a:p>
          <a:endParaRPr lang="zh-CN" altLang="en-US" sz="3000"/>
        </a:p>
      </dgm:t>
    </dgm:pt>
    <dgm:pt modelId="{5E24BB39-7583-4307-AA66-7F2D071ECCDE}" type="sibTrans" cxnId="{E5150DF6-A496-461E-B8A7-446FB0CBF116}">
      <dgm:prSet/>
      <dgm:spPr/>
      <dgm:t>
        <a:bodyPr/>
        <a:lstStyle/>
        <a:p>
          <a:endParaRPr lang="zh-CN" altLang="en-US" sz="3000"/>
        </a:p>
      </dgm:t>
    </dgm:pt>
    <dgm:pt modelId="{ED5AA090-9832-4C82-9C0C-F345878BF9D2}">
      <dgm:prSet phldrT="[文本]" custT="1"/>
      <dgm:spPr/>
      <dgm:t>
        <a:bodyPr/>
        <a:lstStyle/>
        <a:p>
          <a:r>
            <a:rPr lang="zh-CN" altLang="en-US" sz="3000" dirty="0" smtClean="0">
              <a:latin typeface="楷体" panose="02010609060101010101" pitchFamily="49" charset="-122"/>
              <a:ea typeface="楷体" panose="02010609060101010101" pitchFamily="49" charset="-122"/>
            </a:rPr>
            <a:t>资源的最大价值</a:t>
          </a:r>
          <a:r>
            <a:rPr lang="en-US" altLang="zh-CN" sz="3000" dirty="0" smtClean="0">
              <a:latin typeface="楷体" panose="02010609060101010101" pitchFamily="49" charset="-122"/>
              <a:ea typeface="楷体" panose="02010609060101010101" pitchFamily="49" charset="-122"/>
            </a:rPr>
            <a:t>-&gt;</a:t>
          </a:r>
          <a:r>
            <a:rPr lang="zh-CN" altLang="en-US" sz="3000" dirty="0" smtClean="0">
              <a:latin typeface="楷体" panose="02010609060101010101" pitchFamily="49" charset="-122"/>
              <a:ea typeface="楷体" panose="02010609060101010101" pitchFamily="49" charset="-122"/>
            </a:rPr>
            <a:t>特征函数</a:t>
          </a:r>
          <a:endParaRPr lang="zh-CN" altLang="en-US" sz="3000" dirty="0">
            <a:latin typeface="楷体" panose="02010609060101010101" pitchFamily="49" charset="-122"/>
            <a:ea typeface="楷体" panose="02010609060101010101" pitchFamily="49" charset="-122"/>
          </a:endParaRPr>
        </a:p>
      </dgm:t>
    </dgm:pt>
    <dgm:pt modelId="{83242845-F027-4188-A7F3-0D9B90D40BE0}" type="parTrans" cxnId="{89037E28-F1B7-4808-99AE-A8A327954992}">
      <dgm:prSet/>
      <dgm:spPr/>
      <dgm:t>
        <a:bodyPr/>
        <a:lstStyle/>
        <a:p>
          <a:endParaRPr lang="zh-CN" altLang="en-US" sz="3000"/>
        </a:p>
      </dgm:t>
    </dgm:pt>
    <dgm:pt modelId="{DC6CB0C0-D325-4489-B0A1-6035798BF942}" type="sibTrans" cxnId="{89037E28-F1B7-4808-99AE-A8A327954992}">
      <dgm:prSet/>
      <dgm:spPr/>
      <dgm:t>
        <a:bodyPr/>
        <a:lstStyle/>
        <a:p>
          <a:endParaRPr lang="zh-CN" altLang="en-US" sz="3000"/>
        </a:p>
      </dgm:t>
    </dgm:pt>
    <dgm:pt modelId="{060F22DB-B136-4166-9DE7-757DCC46C320}">
      <dgm:prSet phldrT="[文本]" custT="1"/>
      <dgm:spPr>
        <a:solidFill>
          <a:srgbClr val="3AAFB2">
            <a:alpha val="80000"/>
          </a:srgbClr>
        </a:solidFill>
      </dgm:spPr>
      <dgm:t>
        <a:bodyPr/>
        <a:lstStyle/>
        <a:p>
          <a:r>
            <a:rPr lang="zh-CN" altLang="en-US" sz="3000" dirty="0" smtClean="0"/>
            <a:t>合作博弈</a:t>
          </a:r>
          <a:endParaRPr lang="zh-CN" altLang="en-US" sz="3000" dirty="0"/>
        </a:p>
      </dgm:t>
    </dgm:pt>
    <dgm:pt modelId="{B865B305-2F7C-4215-9002-50A10E4ADE7E}" type="parTrans" cxnId="{D680EED3-C497-4A78-AB24-6F8B7D4CF68E}">
      <dgm:prSet/>
      <dgm:spPr/>
      <dgm:t>
        <a:bodyPr/>
        <a:lstStyle/>
        <a:p>
          <a:endParaRPr lang="zh-CN" altLang="en-US" sz="3000"/>
        </a:p>
      </dgm:t>
    </dgm:pt>
    <dgm:pt modelId="{3AD4A106-7CB4-4FEC-B034-AF0778606155}" type="sibTrans" cxnId="{D680EED3-C497-4A78-AB24-6F8B7D4CF68E}">
      <dgm:prSet/>
      <dgm:spPr/>
      <dgm:t>
        <a:bodyPr/>
        <a:lstStyle/>
        <a:p>
          <a:endParaRPr lang="zh-CN" altLang="en-US" sz="3000"/>
        </a:p>
      </dgm:t>
    </dgm:pt>
    <dgm:pt modelId="{B0659AED-E666-4511-A8EE-665332FDFFA6}">
      <dgm:prSet phldrT="[文本]" custT="1"/>
      <dgm:spPr/>
      <dgm:t>
        <a:bodyPr/>
        <a:lstStyle/>
        <a:p>
          <a:r>
            <a:rPr lang="en-US" altLang="zh-CN" sz="3000" dirty="0" smtClean="0">
              <a:latin typeface="Arial Unicode MS" panose="020B0604020202020204" pitchFamily="34" charset="-122"/>
              <a:ea typeface="Arial Unicode MS" panose="020B0604020202020204" pitchFamily="34" charset="-122"/>
              <a:cs typeface="Arial Unicode MS" panose="020B0604020202020204" pitchFamily="34" charset="-122"/>
            </a:rPr>
            <a:t>Shapley</a:t>
          </a:r>
          <a:r>
            <a:rPr lang="zh-CN" altLang="en-US" sz="3000" dirty="0" smtClean="0">
              <a:latin typeface="楷体" panose="02010609060101010101" pitchFamily="49" charset="-122"/>
              <a:ea typeface="楷体" panose="02010609060101010101" pitchFamily="49" charset="-122"/>
            </a:rPr>
            <a:t>值分析</a:t>
          </a:r>
          <a:endParaRPr lang="zh-CN" altLang="en-US" sz="3000" dirty="0">
            <a:latin typeface="楷体" panose="02010609060101010101" pitchFamily="49" charset="-122"/>
            <a:ea typeface="楷体" panose="02010609060101010101" pitchFamily="49" charset="-122"/>
          </a:endParaRPr>
        </a:p>
      </dgm:t>
    </dgm:pt>
    <dgm:pt modelId="{099A4E8C-DF00-444E-AC1D-DB9EB2ADF9BD}" type="parTrans" cxnId="{A01D2502-78F6-4F9F-B355-84F5600CC4A5}">
      <dgm:prSet/>
      <dgm:spPr/>
      <dgm:t>
        <a:bodyPr/>
        <a:lstStyle/>
        <a:p>
          <a:endParaRPr lang="zh-CN" altLang="en-US" sz="3000"/>
        </a:p>
      </dgm:t>
    </dgm:pt>
    <dgm:pt modelId="{9697EBA5-E680-4E29-814E-0FB8CC4468E0}" type="sibTrans" cxnId="{A01D2502-78F6-4F9F-B355-84F5600CC4A5}">
      <dgm:prSet/>
      <dgm:spPr/>
      <dgm:t>
        <a:bodyPr/>
        <a:lstStyle/>
        <a:p>
          <a:endParaRPr lang="zh-CN" altLang="en-US" sz="3000"/>
        </a:p>
      </dgm:t>
    </dgm:pt>
    <dgm:pt modelId="{B2380402-D947-4072-8C71-CF2987FA1AF6}" type="pres">
      <dgm:prSet presAssocID="{96AA0838-CC72-4EBB-9590-227905F5B222}" presName="Name0" presStyleCnt="0">
        <dgm:presLayoutVars>
          <dgm:dir/>
          <dgm:animLvl val="lvl"/>
          <dgm:resizeHandles val="exact"/>
        </dgm:presLayoutVars>
      </dgm:prSet>
      <dgm:spPr/>
      <dgm:t>
        <a:bodyPr/>
        <a:lstStyle/>
        <a:p>
          <a:endParaRPr lang="zh-CN" altLang="en-US"/>
        </a:p>
      </dgm:t>
    </dgm:pt>
    <dgm:pt modelId="{FC93917B-8E42-4941-9C0C-408ABE3AC0D4}" type="pres">
      <dgm:prSet presAssocID="{C1555E2B-1CB4-451D-9064-76BAF4945C81}" presName="linNode" presStyleCnt="0"/>
      <dgm:spPr/>
    </dgm:pt>
    <dgm:pt modelId="{061A9772-587F-4CFA-B20C-7CE0A3E3EFBC}" type="pres">
      <dgm:prSet presAssocID="{C1555E2B-1CB4-451D-9064-76BAF4945C81}" presName="parentText" presStyleLbl="node1" presStyleIdx="0" presStyleCnt="2" custScaleX="80800">
        <dgm:presLayoutVars>
          <dgm:chMax val="1"/>
          <dgm:bulletEnabled val="1"/>
        </dgm:presLayoutVars>
      </dgm:prSet>
      <dgm:spPr/>
      <dgm:t>
        <a:bodyPr/>
        <a:lstStyle/>
        <a:p>
          <a:endParaRPr lang="zh-CN" altLang="en-US"/>
        </a:p>
      </dgm:t>
    </dgm:pt>
    <dgm:pt modelId="{71929585-A0F3-41F5-B5D5-EACC398C5BF5}" type="pres">
      <dgm:prSet presAssocID="{C1555E2B-1CB4-451D-9064-76BAF4945C81}" presName="descendantText" presStyleLbl="alignAccFollowNode1" presStyleIdx="0" presStyleCnt="2" custScaleX="123281">
        <dgm:presLayoutVars>
          <dgm:bulletEnabled val="1"/>
        </dgm:presLayoutVars>
      </dgm:prSet>
      <dgm:spPr/>
      <dgm:t>
        <a:bodyPr/>
        <a:lstStyle/>
        <a:p>
          <a:endParaRPr lang="zh-CN" altLang="en-US"/>
        </a:p>
      </dgm:t>
    </dgm:pt>
    <dgm:pt modelId="{552236DA-4F3E-4872-A319-78EFD3A82472}" type="pres">
      <dgm:prSet presAssocID="{5E24BB39-7583-4307-AA66-7F2D071ECCDE}" presName="sp" presStyleCnt="0"/>
      <dgm:spPr/>
    </dgm:pt>
    <dgm:pt modelId="{E0909C04-9AB3-44E4-AF44-48FF0BC3EEE7}" type="pres">
      <dgm:prSet presAssocID="{060F22DB-B136-4166-9DE7-757DCC46C320}" presName="linNode" presStyleCnt="0"/>
      <dgm:spPr/>
    </dgm:pt>
    <dgm:pt modelId="{F4F6E0AC-AFDE-4B42-AFAC-E22CA7EEA702}" type="pres">
      <dgm:prSet presAssocID="{060F22DB-B136-4166-9DE7-757DCC46C320}" presName="parentText" presStyleLbl="node1" presStyleIdx="1" presStyleCnt="2" custScaleX="80800">
        <dgm:presLayoutVars>
          <dgm:chMax val="1"/>
          <dgm:bulletEnabled val="1"/>
        </dgm:presLayoutVars>
      </dgm:prSet>
      <dgm:spPr/>
      <dgm:t>
        <a:bodyPr/>
        <a:lstStyle/>
        <a:p>
          <a:endParaRPr lang="zh-CN" altLang="en-US"/>
        </a:p>
      </dgm:t>
    </dgm:pt>
    <dgm:pt modelId="{A038A0ED-EE9B-4E16-9982-E1ABC695FDF9}" type="pres">
      <dgm:prSet presAssocID="{060F22DB-B136-4166-9DE7-757DCC46C320}" presName="descendantText" presStyleLbl="alignAccFollowNode1" presStyleIdx="1" presStyleCnt="2" custScaleX="123281">
        <dgm:presLayoutVars>
          <dgm:bulletEnabled val="1"/>
        </dgm:presLayoutVars>
      </dgm:prSet>
      <dgm:spPr/>
      <dgm:t>
        <a:bodyPr/>
        <a:lstStyle/>
        <a:p>
          <a:endParaRPr lang="zh-CN" altLang="en-US"/>
        </a:p>
      </dgm:t>
    </dgm:pt>
  </dgm:ptLst>
  <dgm:cxnLst>
    <dgm:cxn modelId="{A01D2502-78F6-4F9F-B355-84F5600CC4A5}" srcId="{060F22DB-B136-4166-9DE7-757DCC46C320}" destId="{B0659AED-E666-4511-A8EE-665332FDFFA6}" srcOrd="0" destOrd="0" parTransId="{099A4E8C-DF00-444E-AC1D-DB9EB2ADF9BD}" sibTransId="{9697EBA5-E680-4E29-814E-0FB8CC4468E0}"/>
    <dgm:cxn modelId="{1B5D6E7A-95EA-414A-A810-6A99E4E63FB3}" type="presOf" srcId="{C1555E2B-1CB4-451D-9064-76BAF4945C81}" destId="{061A9772-587F-4CFA-B20C-7CE0A3E3EFBC}" srcOrd="0" destOrd="0" presId="urn:microsoft.com/office/officeart/2005/8/layout/vList5"/>
    <dgm:cxn modelId="{22093AC8-D65D-4342-932B-1A8A95D74177}" type="presOf" srcId="{ED5AA090-9832-4C82-9C0C-F345878BF9D2}" destId="{71929585-A0F3-41F5-B5D5-EACC398C5BF5}" srcOrd="0" destOrd="0" presId="urn:microsoft.com/office/officeart/2005/8/layout/vList5"/>
    <dgm:cxn modelId="{D680EED3-C497-4A78-AB24-6F8B7D4CF68E}" srcId="{96AA0838-CC72-4EBB-9590-227905F5B222}" destId="{060F22DB-B136-4166-9DE7-757DCC46C320}" srcOrd="1" destOrd="0" parTransId="{B865B305-2F7C-4215-9002-50A10E4ADE7E}" sibTransId="{3AD4A106-7CB4-4FEC-B034-AF0778606155}"/>
    <dgm:cxn modelId="{E5150DF6-A496-461E-B8A7-446FB0CBF116}" srcId="{96AA0838-CC72-4EBB-9590-227905F5B222}" destId="{C1555E2B-1CB4-451D-9064-76BAF4945C81}" srcOrd="0" destOrd="0" parTransId="{4FB153C7-13CA-4A3A-9D51-C5E2F7AC4CF5}" sibTransId="{5E24BB39-7583-4307-AA66-7F2D071ECCDE}"/>
    <dgm:cxn modelId="{BDAF60FC-7AE0-4A34-83D6-38989D4CFB3A}" type="presOf" srcId="{96AA0838-CC72-4EBB-9590-227905F5B222}" destId="{B2380402-D947-4072-8C71-CF2987FA1AF6}" srcOrd="0" destOrd="0" presId="urn:microsoft.com/office/officeart/2005/8/layout/vList5"/>
    <dgm:cxn modelId="{348C952B-8AA7-4CB1-9249-19DF98C2993F}" type="presOf" srcId="{060F22DB-B136-4166-9DE7-757DCC46C320}" destId="{F4F6E0AC-AFDE-4B42-AFAC-E22CA7EEA702}" srcOrd="0" destOrd="0" presId="urn:microsoft.com/office/officeart/2005/8/layout/vList5"/>
    <dgm:cxn modelId="{80B491E5-3AB8-4958-89F0-D823930DC367}" type="presOf" srcId="{B0659AED-E666-4511-A8EE-665332FDFFA6}" destId="{A038A0ED-EE9B-4E16-9982-E1ABC695FDF9}" srcOrd="0" destOrd="0" presId="urn:microsoft.com/office/officeart/2005/8/layout/vList5"/>
    <dgm:cxn modelId="{89037E28-F1B7-4808-99AE-A8A327954992}" srcId="{C1555E2B-1CB4-451D-9064-76BAF4945C81}" destId="{ED5AA090-9832-4C82-9C0C-F345878BF9D2}" srcOrd="0" destOrd="0" parTransId="{83242845-F027-4188-A7F3-0D9B90D40BE0}" sibTransId="{DC6CB0C0-D325-4489-B0A1-6035798BF942}"/>
    <dgm:cxn modelId="{4A7F6232-F378-4BA9-AFD0-068C9B0AD2C5}" type="presParOf" srcId="{B2380402-D947-4072-8C71-CF2987FA1AF6}" destId="{FC93917B-8E42-4941-9C0C-408ABE3AC0D4}" srcOrd="0" destOrd="0" presId="urn:microsoft.com/office/officeart/2005/8/layout/vList5"/>
    <dgm:cxn modelId="{BE9EB7C0-7741-4AF0-A1D6-7B6DBA19B274}" type="presParOf" srcId="{FC93917B-8E42-4941-9C0C-408ABE3AC0D4}" destId="{061A9772-587F-4CFA-B20C-7CE0A3E3EFBC}" srcOrd="0" destOrd="0" presId="urn:microsoft.com/office/officeart/2005/8/layout/vList5"/>
    <dgm:cxn modelId="{68F68FFD-3EED-4E79-93EF-1261FEC740EE}" type="presParOf" srcId="{FC93917B-8E42-4941-9C0C-408ABE3AC0D4}" destId="{71929585-A0F3-41F5-B5D5-EACC398C5BF5}" srcOrd="1" destOrd="0" presId="urn:microsoft.com/office/officeart/2005/8/layout/vList5"/>
    <dgm:cxn modelId="{6B5B2C03-AB51-4C0D-BE6D-44BCA8B7884C}" type="presParOf" srcId="{B2380402-D947-4072-8C71-CF2987FA1AF6}" destId="{552236DA-4F3E-4872-A319-78EFD3A82472}" srcOrd="1" destOrd="0" presId="urn:microsoft.com/office/officeart/2005/8/layout/vList5"/>
    <dgm:cxn modelId="{7BCA83D8-4108-4A69-8BD0-CCCB7057DA63}" type="presParOf" srcId="{B2380402-D947-4072-8C71-CF2987FA1AF6}" destId="{E0909C04-9AB3-44E4-AF44-48FF0BC3EEE7}" srcOrd="2" destOrd="0" presId="urn:microsoft.com/office/officeart/2005/8/layout/vList5"/>
    <dgm:cxn modelId="{DB245F7D-3F76-4E1B-888C-DA0C280F7F65}" type="presParOf" srcId="{E0909C04-9AB3-44E4-AF44-48FF0BC3EEE7}" destId="{F4F6E0AC-AFDE-4B42-AFAC-E22CA7EEA702}" srcOrd="0" destOrd="0" presId="urn:microsoft.com/office/officeart/2005/8/layout/vList5"/>
    <dgm:cxn modelId="{AE9650F7-533C-4E93-B601-1E3A413ACA53}" type="presParOf" srcId="{E0909C04-9AB3-44E4-AF44-48FF0BC3EEE7}" destId="{A038A0ED-EE9B-4E16-9982-E1ABC695FDF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7B2B90-8263-4216-AA85-C303B518C2E8}"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CN" altLang="en-US"/>
        </a:p>
      </dgm:t>
    </dgm:pt>
    <dgm:pt modelId="{5929DB91-29F5-4AF3-845B-0F48477D4680}">
      <dgm:prSet phldrT="[文本]"/>
      <dgm:spPr>
        <a:solidFill>
          <a:srgbClr val="3AAFB2">
            <a:alpha val="50196"/>
          </a:srgbClr>
        </a:solidFill>
      </dgm:spPr>
      <dgm:t>
        <a:bodyPr/>
        <a:lstStyle/>
        <a:p>
          <a:r>
            <a:rPr lang="zh-CN" altLang="en-US" dirty="0" smtClean="0">
              <a:latin typeface="黑体" panose="02010609060101010101" pitchFamily="49" charset="-122"/>
              <a:ea typeface="黑体" panose="02010609060101010101" pitchFamily="49" charset="-122"/>
            </a:rPr>
            <a:t>改变需求</a:t>
          </a:r>
          <a:endParaRPr lang="zh-CN" altLang="en-US" dirty="0">
            <a:latin typeface="黑体" panose="02010609060101010101" pitchFamily="49" charset="-122"/>
            <a:ea typeface="黑体" panose="02010609060101010101" pitchFamily="49" charset="-122"/>
          </a:endParaRPr>
        </a:p>
      </dgm:t>
    </dgm:pt>
    <dgm:pt modelId="{91E19EBA-12E5-476C-AD5F-D4014252B8B6}" type="parTrans" cxnId="{B9D6371D-8D06-4C93-9417-481B416A84DC}">
      <dgm:prSet/>
      <dgm:spPr/>
      <dgm:t>
        <a:bodyPr/>
        <a:lstStyle/>
        <a:p>
          <a:endParaRPr lang="zh-CN" altLang="en-US">
            <a:latin typeface="黑体" panose="02010609060101010101" pitchFamily="49" charset="-122"/>
            <a:ea typeface="黑体" panose="02010609060101010101" pitchFamily="49" charset="-122"/>
          </a:endParaRPr>
        </a:p>
      </dgm:t>
    </dgm:pt>
    <dgm:pt modelId="{5C2BA659-42BC-41A5-95E4-659ADC985FE7}" type="sibTrans" cxnId="{B9D6371D-8D06-4C93-9417-481B416A84DC}">
      <dgm:prSet/>
      <dgm:spPr/>
      <dgm:t>
        <a:bodyPr/>
        <a:lstStyle/>
        <a:p>
          <a:endParaRPr lang="zh-CN" altLang="en-US">
            <a:latin typeface="黑体" panose="02010609060101010101" pitchFamily="49" charset="-122"/>
            <a:ea typeface="黑体" panose="02010609060101010101" pitchFamily="49" charset="-122"/>
          </a:endParaRPr>
        </a:p>
      </dgm:t>
    </dgm:pt>
    <dgm:pt modelId="{37C475F9-626D-4106-BCCF-C4161810C3AE}">
      <dgm:prSet phldrT="[文本]"/>
      <dgm:spPr>
        <a:solidFill>
          <a:srgbClr val="3AAFB2">
            <a:alpha val="50196"/>
          </a:srgbClr>
        </a:solidFill>
      </dgm:spPr>
      <dgm:t>
        <a:bodyPr/>
        <a:lstStyle/>
        <a:p>
          <a:r>
            <a:rPr lang="zh-CN" altLang="en-US" dirty="0" smtClean="0">
              <a:latin typeface="黑体" panose="02010609060101010101" pitchFamily="49" charset="-122"/>
              <a:ea typeface="黑体" panose="02010609060101010101" pitchFamily="49" charset="-122"/>
            </a:rPr>
            <a:t>外生不稳定</a:t>
          </a:r>
          <a:endParaRPr lang="zh-CN" altLang="en-US" dirty="0">
            <a:latin typeface="黑体" panose="02010609060101010101" pitchFamily="49" charset="-122"/>
            <a:ea typeface="黑体" panose="02010609060101010101" pitchFamily="49" charset="-122"/>
          </a:endParaRPr>
        </a:p>
      </dgm:t>
    </dgm:pt>
    <dgm:pt modelId="{075ADB0E-39AA-4DA9-A16F-FB321D4CF312}" type="parTrans" cxnId="{AA46EF6D-E41E-41F0-9696-1482B6CA8EDB}">
      <dgm:prSet/>
      <dgm:spPr/>
      <dgm:t>
        <a:bodyPr/>
        <a:lstStyle/>
        <a:p>
          <a:endParaRPr lang="zh-CN" altLang="en-US">
            <a:latin typeface="黑体" panose="02010609060101010101" pitchFamily="49" charset="-122"/>
            <a:ea typeface="黑体" panose="02010609060101010101" pitchFamily="49" charset="-122"/>
          </a:endParaRPr>
        </a:p>
      </dgm:t>
    </dgm:pt>
    <dgm:pt modelId="{2714B781-C3D1-426B-9F8B-DF0452EA4F36}" type="sibTrans" cxnId="{AA46EF6D-E41E-41F0-9696-1482B6CA8EDB}">
      <dgm:prSet/>
      <dgm:spPr/>
      <dgm:t>
        <a:bodyPr/>
        <a:lstStyle/>
        <a:p>
          <a:endParaRPr lang="zh-CN" altLang="en-US">
            <a:latin typeface="黑体" panose="02010609060101010101" pitchFamily="49" charset="-122"/>
            <a:ea typeface="黑体" panose="02010609060101010101" pitchFamily="49" charset="-122"/>
          </a:endParaRPr>
        </a:p>
      </dgm:t>
    </dgm:pt>
    <dgm:pt modelId="{AB571529-6551-41F4-91CD-21365A31F4CF}">
      <dgm:prSet phldrT="[文本]"/>
      <dgm:spPr>
        <a:solidFill>
          <a:srgbClr val="3AAFB2">
            <a:alpha val="50196"/>
          </a:srgbClr>
        </a:solidFill>
      </dgm:spPr>
      <dgm:t>
        <a:bodyPr/>
        <a:lstStyle/>
        <a:p>
          <a:r>
            <a:rPr lang="zh-CN" altLang="en-US" dirty="0" smtClean="0">
              <a:latin typeface="黑体" panose="02010609060101010101" pitchFamily="49" charset="-122"/>
              <a:ea typeface="黑体" panose="02010609060101010101" pitchFamily="49" charset="-122"/>
            </a:rPr>
            <a:t>外部选择</a:t>
          </a:r>
          <a:endParaRPr lang="zh-CN" altLang="en-US" dirty="0">
            <a:latin typeface="黑体" panose="02010609060101010101" pitchFamily="49" charset="-122"/>
            <a:ea typeface="黑体" panose="02010609060101010101" pitchFamily="49" charset="-122"/>
          </a:endParaRPr>
        </a:p>
      </dgm:t>
    </dgm:pt>
    <dgm:pt modelId="{388BE2C5-08EB-4DF7-A490-55411FBDCD98}" type="parTrans" cxnId="{9519E621-FFE2-46CA-A5C0-3F581CEB3F80}">
      <dgm:prSet/>
      <dgm:spPr/>
      <dgm:t>
        <a:bodyPr/>
        <a:lstStyle/>
        <a:p>
          <a:endParaRPr lang="zh-CN" altLang="en-US">
            <a:latin typeface="黑体" panose="02010609060101010101" pitchFamily="49" charset="-122"/>
            <a:ea typeface="黑体" panose="02010609060101010101" pitchFamily="49" charset="-122"/>
          </a:endParaRPr>
        </a:p>
      </dgm:t>
    </dgm:pt>
    <dgm:pt modelId="{41A8E996-CB99-446D-8CF1-57DFFBF26082}" type="sibTrans" cxnId="{9519E621-FFE2-46CA-A5C0-3F581CEB3F80}">
      <dgm:prSet/>
      <dgm:spPr/>
      <dgm:t>
        <a:bodyPr/>
        <a:lstStyle/>
        <a:p>
          <a:endParaRPr lang="zh-CN" altLang="en-US">
            <a:latin typeface="黑体" panose="02010609060101010101" pitchFamily="49" charset="-122"/>
            <a:ea typeface="黑体" panose="02010609060101010101" pitchFamily="49" charset="-122"/>
          </a:endParaRPr>
        </a:p>
      </dgm:t>
    </dgm:pt>
    <dgm:pt modelId="{9883BEB6-CC91-4A25-A77C-EF1EB90C409E}">
      <dgm:prSet/>
      <dgm:spPr>
        <a:solidFill>
          <a:srgbClr val="387677"/>
        </a:solidFill>
      </dgm:spPr>
      <dgm:t>
        <a:bodyPr/>
        <a:lstStyle/>
        <a:p>
          <a:r>
            <a:rPr lang="zh-CN" altLang="en-US" dirty="0" smtClean="0">
              <a:latin typeface="黑体" panose="02010609060101010101" pitchFamily="49" charset="-122"/>
              <a:ea typeface="黑体" panose="02010609060101010101" pitchFamily="49" charset="-122"/>
            </a:rPr>
            <a:t>市场失真</a:t>
          </a:r>
          <a:endParaRPr lang="zh-CN" altLang="en-US" dirty="0">
            <a:latin typeface="黑体" panose="02010609060101010101" pitchFamily="49" charset="-122"/>
            <a:ea typeface="黑体" panose="02010609060101010101" pitchFamily="49" charset="-122"/>
          </a:endParaRPr>
        </a:p>
      </dgm:t>
    </dgm:pt>
    <dgm:pt modelId="{6733EEBE-CD92-4100-8025-C0E229F47CE6}" type="parTrans" cxnId="{59401003-5715-4446-B7C1-0D5D2C73F68F}">
      <dgm:prSet/>
      <dgm:spPr/>
      <dgm:t>
        <a:bodyPr/>
        <a:lstStyle/>
        <a:p>
          <a:endParaRPr lang="zh-CN" altLang="en-US">
            <a:latin typeface="黑体" panose="02010609060101010101" pitchFamily="49" charset="-122"/>
            <a:ea typeface="黑体" panose="02010609060101010101" pitchFamily="49" charset="-122"/>
          </a:endParaRPr>
        </a:p>
      </dgm:t>
    </dgm:pt>
    <dgm:pt modelId="{3B852DCA-5723-45B0-AF88-8B3F52A3F47E}" type="sibTrans" cxnId="{59401003-5715-4446-B7C1-0D5D2C73F68F}">
      <dgm:prSet/>
      <dgm:spPr/>
      <dgm:t>
        <a:bodyPr/>
        <a:lstStyle/>
        <a:p>
          <a:endParaRPr lang="zh-CN" altLang="en-US">
            <a:latin typeface="黑体" panose="02010609060101010101" pitchFamily="49" charset="-122"/>
            <a:ea typeface="黑体" panose="02010609060101010101" pitchFamily="49" charset="-122"/>
          </a:endParaRPr>
        </a:p>
      </dgm:t>
    </dgm:pt>
    <dgm:pt modelId="{5156D255-FDD1-42CB-9E3C-29DD5B36F1F3}">
      <dgm:prSet/>
      <dgm:spPr>
        <a:solidFill>
          <a:srgbClr val="387677"/>
        </a:solidFill>
      </dgm:spPr>
      <dgm:t>
        <a:bodyPr/>
        <a:lstStyle/>
        <a:p>
          <a:r>
            <a:rPr lang="zh-CN" altLang="en-US" dirty="0" smtClean="0">
              <a:latin typeface="黑体" panose="02010609060101010101" pitchFamily="49" charset="-122"/>
              <a:ea typeface="黑体" panose="02010609060101010101" pitchFamily="49" charset="-122"/>
            </a:rPr>
            <a:t>外生剩余因素</a:t>
          </a:r>
          <a:endParaRPr lang="zh-CN" altLang="en-US" dirty="0">
            <a:latin typeface="黑体" panose="02010609060101010101" pitchFamily="49" charset="-122"/>
            <a:ea typeface="黑体" panose="02010609060101010101" pitchFamily="49" charset="-122"/>
          </a:endParaRPr>
        </a:p>
      </dgm:t>
    </dgm:pt>
    <dgm:pt modelId="{1A7A5F76-4239-4832-9DC1-E625098FCA8A}" type="parTrans" cxnId="{DB0D193E-C464-43D3-A3DF-311D44EDC0F1}">
      <dgm:prSet/>
      <dgm:spPr/>
      <dgm:t>
        <a:bodyPr/>
        <a:lstStyle/>
        <a:p>
          <a:endParaRPr lang="zh-CN" altLang="en-US">
            <a:latin typeface="黑体" panose="02010609060101010101" pitchFamily="49" charset="-122"/>
            <a:ea typeface="黑体" panose="02010609060101010101" pitchFamily="49" charset="-122"/>
          </a:endParaRPr>
        </a:p>
      </dgm:t>
    </dgm:pt>
    <dgm:pt modelId="{A19E75F2-DBFE-4DCB-B414-3DF16CF68BC6}" type="sibTrans" cxnId="{DB0D193E-C464-43D3-A3DF-311D44EDC0F1}">
      <dgm:prSet/>
      <dgm:spPr/>
      <dgm:t>
        <a:bodyPr/>
        <a:lstStyle/>
        <a:p>
          <a:endParaRPr lang="zh-CN" altLang="en-US">
            <a:latin typeface="黑体" panose="02010609060101010101" pitchFamily="49" charset="-122"/>
            <a:ea typeface="黑体" panose="02010609060101010101" pitchFamily="49" charset="-122"/>
          </a:endParaRPr>
        </a:p>
      </dgm:t>
    </dgm:pt>
    <dgm:pt modelId="{851538C6-D3E3-429C-BF46-50621D0035B7}" type="pres">
      <dgm:prSet presAssocID="{257B2B90-8263-4216-AA85-C303B518C2E8}" presName="Name0" presStyleCnt="0">
        <dgm:presLayoutVars>
          <dgm:dir/>
          <dgm:resizeHandles val="exact"/>
        </dgm:presLayoutVars>
      </dgm:prSet>
      <dgm:spPr/>
      <dgm:t>
        <a:bodyPr/>
        <a:lstStyle/>
        <a:p>
          <a:endParaRPr lang="zh-CN" altLang="en-US"/>
        </a:p>
      </dgm:t>
    </dgm:pt>
    <dgm:pt modelId="{E309BDB6-E542-4AF7-B69E-E009776FCFFC}" type="pres">
      <dgm:prSet presAssocID="{5929DB91-29F5-4AF3-845B-0F48477D4680}" presName="node" presStyleLbl="node1" presStyleIdx="0" presStyleCnt="5">
        <dgm:presLayoutVars>
          <dgm:bulletEnabled val="1"/>
        </dgm:presLayoutVars>
      </dgm:prSet>
      <dgm:spPr/>
      <dgm:t>
        <a:bodyPr/>
        <a:lstStyle/>
        <a:p>
          <a:endParaRPr lang="zh-CN" altLang="en-US"/>
        </a:p>
      </dgm:t>
    </dgm:pt>
    <dgm:pt modelId="{3CC99AA3-A045-4214-B116-CAC9DE7C1708}" type="pres">
      <dgm:prSet presAssocID="{5C2BA659-42BC-41A5-95E4-659ADC985FE7}" presName="sibTrans" presStyleLbl="sibTrans2D1" presStyleIdx="0" presStyleCnt="4"/>
      <dgm:spPr/>
      <dgm:t>
        <a:bodyPr/>
        <a:lstStyle/>
        <a:p>
          <a:endParaRPr lang="zh-CN" altLang="en-US"/>
        </a:p>
      </dgm:t>
    </dgm:pt>
    <dgm:pt modelId="{531055F8-1078-4854-BA91-853C5AABE44D}" type="pres">
      <dgm:prSet presAssocID="{5C2BA659-42BC-41A5-95E4-659ADC985FE7}" presName="connectorText" presStyleLbl="sibTrans2D1" presStyleIdx="0" presStyleCnt="4"/>
      <dgm:spPr/>
      <dgm:t>
        <a:bodyPr/>
        <a:lstStyle/>
        <a:p>
          <a:endParaRPr lang="zh-CN" altLang="en-US"/>
        </a:p>
      </dgm:t>
    </dgm:pt>
    <dgm:pt modelId="{EBF41F42-1881-485F-9D5C-64AC28CE00EE}" type="pres">
      <dgm:prSet presAssocID="{37C475F9-626D-4106-BCCF-C4161810C3AE}" presName="node" presStyleLbl="node1" presStyleIdx="1" presStyleCnt="5">
        <dgm:presLayoutVars>
          <dgm:bulletEnabled val="1"/>
        </dgm:presLayoutVars>
      </dgm:prSet>
      <dgm:spPr/>
      <dgm:t>
        <a:bodyPr/>
        <a:lstStyle/>
        <a:p>
          <a:endParaRPr lang="zh-CN" altLang="en-US"/>
        </a:p>
      </dgm:t>
    </dgm:pt>
    <dgm:pt modelId="{7E9AF872-3CF0-4946-968E-A6C8EEC8444C}" type="pres">
      <dgm:prSet presAssocID="{2714B781-C3D1-426B-9F8B-DF0452EA4F36}" presName="sibTrans" presStyleLbl="sibTrans2D1" presStyleIdx="1" presStyleCnt="4"/>
      <dgm:spPr/>
      <dgm:t>
        <a:bodyPr/>
        <a:lstStyle/>
        <a:p>
          <a:endParaRPr lang="zh-CN" altLang="en-US"/>
        </a:p>
      </dgm:t>
    </dgm:pt>
    <dgm:pt modelId="{01B8BF4E-A6DB-47C1-AFF1-8C0BEB06710B}" type="pres">
      <dgm:prSet presAssocID="{2714B781-C3D1-426B-9F8B-DF0452EA4F36}" presName="connectorText" presStyleLbl="sibTrans2D1" presStyleIdx="1" presStyleCnt="4"/>
      <dgm:spPr/>
      <dgm:t>
        <a:bodyPr/>
        <a:lstStyle/>
        <a:p>
          <a:endParaRPr lang="zh-CN" altLang="en-US"/>
        </a:p>
      </dgm:t>
    </dgm:pt>
    <dgm:pt modelId="{5CF6964E-5F59-4B9E-A7C6-6CD27337E2A6}" type="pres">
      <dgm:prSet presAssocID="{AB571529-6551-41F4-91CD-21365A31F4CF}" presName="node" presStyleLbl="node1" presStyleIdx="2" presStyleCnt="5">
        <dgm:presLayoutVars>
          <dgm:bulletEnabled val="1"/>
        </dgm:presLayoutVars>
      </dgm:prSet>
      <dgm:spPr/>
      <dgm:t>
        <a:bodyPr/>
        <a:lstStyle/>
        <a:p>
          <a:endParaRPr lang="zh-CN" altLang="en-US"/>
        </a:p>
      </dgm:t>
    </dgm:pt>
    <dgm:pt modelId="{9DD8820F-24F9-4E90-943C-CC6579CCD8F6}" type="pres">
      <dgm:prSet presAssocID="{41A8E996-CB99-446D-8CF1-57DFFBF26082}" presName="sibTrans" presStyleLbl="sibTrans2D1" presStyleIdx="2" presStyleCnt="4"/>
      <dgm:spPr/>
      <dgm:t>
        <a:bodyPr/>
        <a:lstStyle/>
        <a:p>
          <a:endParaRPr lang="zh-CN" altLang="en-US"/>
        </a:p>
      </dgm:t>
    </dgm:pt>
    <dgm:pt modelId="{3C53496C-40A7-440A-BD34-11B4DCCDB4CD}" type="pres">
      <dgm:prSet presAssocID="{41A8E996-CB99-446D-8CF1-57DFFBF26082}" presName="connectorText" presStyleLbl="sibTrans2D1" presStyleIdx="2" presStyleCnt="4"/>
      <dgm:spPr/>
      <dgm:t>
        <a:bodyPr/>
        <a:lstStyle/>
        <a:p>
          <a:endParaRPr lang="zh-CN" altLang="en-US"/>
        </a:p>
      </dgm:t>
    </dgm:pt>
    <dgm:pt modelId="{6BBF56F7-5095-443F-989E-CC1FA4A34B49}" type="pres">
      <dgm:prSet presAssocID="{9883BEB6-CC91-4A25-A77C-EF1EB90C409E}" presName="node" presStyleLbl="node1" presStyleIdx="3" presStyleCnt="5">
        <dgm:presLayoutVars>
          <dgm:bulletEnabled val="1"/>
        </dgm:presLayoutVars>
      </dgm:prSet>
      <dgm:spPr/>
      <dgm:t>
        <a:bodyPr/>
        <a:lstStyle/>
        <a:p>
          <a:endParaRPr lang="zh-CN" altLang="en-US"/>
        </a:p>
      </dgm:t>
    </dgm:pt>
    <dgm:pt modelId="{9F570020-1F17-47C1-972E-423B696649CC}" type="pres">
      <dgm:prSet presAssocID="{3B852DCA-5723-45B0-AF88-8B3F52A3F47E}" presName="sibTrans" presStyleLbl="sibTrans2D1" presStyleIdx="3" presStyleCnt="4"/>
      <dgm:spPr/>
      <dgm:t>
        <a:bodyPr/>
        <a:lstStyle/>
        <a:p>
          <a:endParaRPr lang="zh-CN" altLang="en-US"/>
        </a:p>
      </dgm:t>
    </dgm:pt>
    <dgm:pt modelId="{22184505-FD42-4E2A-8244-9AB34558FD38}" type="pres">
      <dgm:prSet presAssocID="{3B852DCA-5723-45B0-AF88-8B3F52A3F47E}" presName="connectorText" presStyleLbl="sibTrans2D1" presStyleIdx="3" presStyleCnt="4"/>
      <dgm:spPr/>
      <dgm:t>
        <a:bodyPr/>
        <a:lstStyle/>
        <a:p>
          <a:endParaRPr lang="zh-CN" altLang="en-US"/>
        </a:p>
      </dgm:t>
    </dgm:pt>
    <dgm:pt modelId="{97FBEE78-3310-48B8-8EE0-FF9744699ABB}" type="pres">
      <dgm:prSet presAssocID="{5156D255-FDD1-42CB-9E3C-29DD5B36F1F3}" presName="node" presStyleLbl="node1" presStyleIdx="4" presStyleCnt="5">
        <dgm:presLayoutVars>
          <dgm:bulletEnabled val="1"/>
        </dgm:presLayoutVars>
      </dgm:prSet>
      <dgm:spPr/>
      <dgm:t>
        <a:bodyPr/>
        <a:lstStyle/>
        <a:p>
          <a:endParaRPr lang="zh-CN" altLang="en-US"/>
        </a:p>
      </dgm:t>
    </dgm:pt>
  </dgm:ptLst>
  <dgm:cxnLst>
    <dgm:cxn modelId="{F9880325-F62D-4662-A7DA-5AFCDAE9181D}" type="presOf" srcId="{3B852DCA-5723-45B0-AF88-8B3F52A3F47E}" destId="{22184505-FD42-4E2A-8244-9AB34558FD38}" srcOrd="1" destOrd="0" presId="urn:microsoft.com/office/officeart/2005/8/layout/process1"/>
    <dgm:cxn modelId="{E719E970-D1C2-4137-BFF7-83A672D96B4C}" type="presOf" srcId="{9883BEB6-CC91-4A25-A77C-EF1EB90C409E}" destId="{6BBF56F7-5095-443F-989E-CC1FA4A34B49}" srcOrd="0" destOrd="0" presId="urn:microsoft.com/office/officeart/2005/8/layout/process1"/>
    <dgm:cxn modelId="{AA46EF6D-E41E-41F0-9696-1482B6CA8EDB}" srcId="{257B2B90-8263-4216-AA85-C303B518C2E8}" destId="{37C475F9-626D-4106-BCCF-C4161810C3AE}" srcOrd="1" destOrd="0" parTransId="{075ADB0E-39AA-4DA9-A16F-FB321D4CF312}" sibTransId="{2714B781-C3D1-426B-9F8B-DF0452EA4F36}"/>
    <dgm:cxn modelId="{B026683D-4BAF-400B-8471-AC44848A841F}" type="presOf" srcId="{AB571529-6551-41F4-91CD-21365A31F4CF}" destId="{5CF6964E-5F59-4B9E-A7C6-6CD27337E2A6}" srcOrd="0" destOrd="0" presId="urn:microsoft.com/office/officeart/2005/8/layout/process1"/>
    <dgm:cxn modelId="{99DB5413-ABBD-4DE7-8FA1-317F0C4B08D4}" type="presOf" srcId="{5C2BA659-42BC-41A5-95E4-659ADC985FE7}" destId="{531055F8-1078-4854-BA91-853C5AABE44D}" srcOrd="1" destOrd="0" presId="urn:microsoft.com/office/officeart/2005/8/layout/process1"/>
    <dgm:cxn modelId="{6B780845-8C64-468D-929E-94EBB83010D3}" type="presOf" srcId="{2714B781-C3D1-426B-9F8B-DF0452EA4F36}" destId="{01B8BF4E-A6DB-47C1-AFF1-8C0BEB06710B}" srcOrd="1" destOrd="0" presId="urn:microsoft.com/office/officeart/2005/8/layout/process1"/>
    <dgm:cxn modelId="{392EDCAF-783D-484E-B7E2-A3B231F0DFB3}" type="presOf" srcId="{5C2BA659-42BC-41A5-95E4-659ADC985FE7}" destId="{3CC99AA3-A045-4214-B116-CAC9DE7C1708}" srcOrd="0" destOrd="0" presId="urn:microsoft.com/office/officeart/2005/8/layout/process1"/>
    <dgm:cxn modelId="{B9D6371D-8D06-4C93-9417-481B416A84DC}" srcId="{257B2B90-8263-4216-AA85-C303B518C2E8}" destId="{5929DB91-29F5-4AF3-845B-0F48477D4680}" srcOrd="0" destOrd="0" parTransId="{91E19EBA-12E5-476C-AD5F-D4014252B8B6}" sibTransId="{5C2BA659-42BC-41A5-95E4-659ADC985FE7}"/>
    <dgm:cxn modelId="{D96B8DC8-210A-4F6C-9FD5-4BB5E1666F85}" type="presOf" srcId="{41A8E996-CB99-446D-8CF1-57DFFBF26082}" destId="{9DD8820F-24F9-4E90-943C-CC6579CCD8F6}" srcOrd="0" destOrd="0" presId="urn:microsoft.com/office/officeart/2005/8/layout/process1"/>
    <dgm:cxn modelId="{9519E621-FFE2-46CA-A5C0-3F581CEB3F80}" srcId="{257B2B90-8263-4216-AA85-C303B518C2E8}" destId="{AB571529-6551-41F4-91CD-21365A31F4CF}" srcOrd="2" destOrd="0" parTransId="{388BE2C5-08EB-4DF7-A490-55411FBDCD98}" sibTransId="{41A8E996-CB99-446D-8CF1-57DFFBF26082}"/>
    <dgm:cxn modelId="{F5B68644-5F9D-41E8-8A8E-BB8D62CBFD28}" type="presOf" srcId="{5929DB91-29F5-4AF3-845B-0F48477D4680}" destId="{E309BDB6-E542-4AF7-B69E-E009776FCFFC}" srcOrd="0" destOrd="0" presId="urn:microsoft.com/office/officeart/2005/8/layout/process1"/>
    <dgm:cxn modelId="{84A12785-AD4E-4EC8-B403-82838334122F}" type="presOf" srcId="{2714B781-C3D1-426B-9F8B-DF0452EA4F36}" destId="{7E9AF872-3CF0-4946-968E-A6C8EEC8444C}" srcOrd="0" destOrd="0" presId="urn:microsoft.com/office/officeart/2005/8/layout/process1"/>
    <dgm:cxn modelId="{59401003-5715-4446-B7C1-0D5D2C73F68F}" srcId="{257B2B90-8263-4216-AA85-C303B518C2E8}" destId="{9883BEB6-CC91-4A25-A77C-EF1EB90C409E}" srcOrd="3" destOrd="0" parTransId="{6733EEBE-CD92-4100-8025-C0E229F47CE6}" sibTransId="{3B852DCA-5723-45B0-AF88-8B3F52A3F47E}"/>
    <dgm:cxn modelId="{DB0D193E-C464-43D3-A3DF-311D44EDC0F1}" srcId="{257B2B90-8263-4216-AA85-C303B518C2E8}" destId="{5156D255-FDD1-42CB-9E3C-29DD5B36F1F3}" srcOrd="4" destOrd="0" parTransId="{1A7A5F76-4239-4832-9DC1-E625098FCA8A}" sibTransId="{A19E75F2-DBFE-4DCB-B414-3DF16CF68BC6}"/>
    <dgm:cxn modelId="{71E91B65-727D-4371-9AAD-5E351EA0AA01}" type="presOf" srcId="{37C475F9-626D-4106-BCCF-C4161810C3AE}" destId="{EBF41F42-1881-485F-9D5C-64AC28CE00EE}" srcOrd="0" destOrd="0" presId="urn:microsoft.com/office/officeart/2005/8/layout/process1"/>
    <dgm:cxn modelId="{A5C13FE9-9556-40FD-B490-BABE152E06AA}" type="presOf" srcId="{5156D255-FDD1-42CB-9E3C-29DD5B36F1F3}" destId="{97FBEE78-3310-48B8-8EE0-FF9744699ABB}" srcOrd="0" destOrd="0" presId="urn:microsoft.com/office/officeart/2005/8/layout/process1"/>
    <dgm:cxn modelId="{0D13C1EA-5E24-49A6-B3B2-F94C9B24748A}" type="presOf" srcId="{257B2B90-8263-4216-AA85-C303B518C2E8}" destId="{851538C6-D3E3-429C-BF46-50621D0035B7}" srcOrd="0" destOrd="0" presId="urn:microsoft.com/office/officeart/2005/8/layout/process1"/>
    <dgm:cxn modelId="{9D6CD8AE-3714-4629-B4DE-DF88474C16C1}" type="presOf" srcId="{41A8E996-CB99-446D-8CF1-57DFFBF26082}" destId="{3C53496C-40A7-440A-BD34-11B4DCCDB4CD}" srcOrd="1" destOrd="0" presId="urn:microsoft.com/office/officeart/2005/8/layout/process1"/>
    <dgm:cxn modelId="{ABE30043-BA3F-422C-B77F-F9DBBF91AB18}" type="presOf" srcId="{3B852DCA-5723-45B0-AF88-8B3F52A3F47E}" destId="{9F570020-1F17-47C1-972E-423B696649CC}" srcOrd="0" destOrd="0" presId="urn:microsoft.com/office/officeart/2005/8/layout/process1"/>
    <dgm:cxn modelId="{D00DA18D-90DD-45C0-B9A2-252203949178}" type="presParOf" srcId="{851538C6-D3E3-429C-BF46-50621D0035B7}" destId="{E309BDB6-E542-4AF7-B69E-E009776FCFFC}" srcOrd="0" destOrd="0" presId="urn:microsoft.com/office/officeart/2005/8/layout/process1"/>
    <dgm:cxn modelId="{2794AFB2-E585-4FFD-8C95-DC8AF2799771}" type="presParOf" srcId="{851538C6-D3E3-429C-BF46-50621D0035B7}" destId="{3CC99AA3-A045-4214-B116-CAC9DE7C1708}" srcOrd="1" destOrd="0" presId="urn:microsoft.com/office/officeart/2005/8/layout/process1"/>
    <dgm:cxn modelId="{64FA293C-818A-44D4-AE5F-353522A1C33B}" type="presParOf" srcId="{3CC99AA3-A045-4214-B116-CAC9DE7C1708}" destId="{531055F8-1078-4854-BA91-853C5AABE44D}" srcOrd="0" destOrd="0" presId="urn:microsoft.com/office/officeart/2005/8/layout/process1"/>
    <dgm:cxn modelId="{0ED88C4E-BC2B-49B5-A16E-098C978C535F}" type="presParOf" srcId="{851538C6-D3E3-429C-BF46-50621D0035B7}" destId="{EBF41F42-1881-485F-9D5C-64AC28CE00EE}" srcOrd="2" destOrd="0" presId="urn:microsoft.com/office/officeart/2005/8/layout/process1"/>
    <dgm:cxn modelId="{48304FCE-89FC-41BF-9BE8-9909CE46C493}" type="presParOf" srcId="{851538C6-D3E3-429C-BF46-50621D0035B7}" destId="{7E9AF872-3CF0-4946-968E-A6C8EEC8444C}" srcOrd="3" destOrd="0" presId="urn:microsoft.com/office/officeart/2005/8/layout/process1"/>
    <dgm:cxn modelId="{CCD52A25-B088-4779-BCDF-A78F038ADC94}" type="presParOf" srcId="{7E9AF872-3CF0-4946-968E-A6C8EEC8444C}" destId="{01B8BF4E-A6DB-47C1-AFF1-8C0BEB06710B}" srcOrd="0" destOrd="0" presId="urn:microsoft.com/office/officeart/2005/8/layout/process1"/>
    <dgm:cxn modelId="{6F9B0233-EF3F-4EDD-A067-163108C43C48}" type="presParOf" srcId="{851538C6-D3E3-429C-BF46-50621D0035B7}" destId="{5CF6964E-5F59-4B9E-A7C6-6CD27337E2A6}" srcOrd="4" destOrd="0" presId="urn:microsoft.com/office/officeart/2005/8/layout/process1"/>
    <dgm:cxn modelId="{934EBF3A-08F0-48DE-B8FA-CDBBF9CA2D3F}" type="presParOf" srcId="{851538C6-D3E3-429C-BF46-50621D0035B7}" destId="{9DD8820F-24F9-4E90-943C-CC6579CCD8F6}" srcOrd="5" destOrd="0" presId="urn:microsoft.com/office/officeart/2005/8/layout/process1"/>
    <dgm:cxn modelId="{7171CF3F-24B7-4320-B73B-4202A342329D}" type="presParOf" srcId="{9DD8820F-24F9-4E90-943C-CC6579CCD8F6}" destId="{3C53496C-40A7-440A-BD34-11B4DCCDB4CD}" srcOrd="0" destOrd="0" presId="urn:microsoft.com/office/officeart/2005/8/layout/process1"/>
    <dgm:cxn modelId="{8707E9E2-C0AE-4BA9-8273-CAF40EE16009}" type="presParOf" srcId="{851538C6-D3E3-429C-BF46-50621D0035B7}" destId="{6BBF56F7-5095-443F-989E-CC1FA4A34B49}" srcOrd="6" destOrd="0" presId="urn:microsoft.com/office/officeart/2005/8/layout/process1"/>
    <dgm:cxn modelId="{D454525E-6EC2-4A30-A849-6D52D8D6A8D4}" type="presParOf" srcId="{851538C6-D3E3-429C-BF46-50621D0035B7}" destId="{9F570020-1F17-47C1-972E-423B696649CC}" srcOrd="7" destOrd="0" presId="urn:microsoft.com/office/officeart/2005/8/layout/process1"/>
    <dgm:cxn modelId="{D7DBD41A-88FB-413D-AA65-7551E1E262CB}" type="presParOf" srcId="{9F570020-1F17-47C1-972E-423B696649CC}" destId="{22184505-FD42-4E2A-8244-9AB34558FD38}" srcOrd="0" destOrd="0" presId="urn:microsoft.com/office/officeart/2005/8/layout/process1"/>
    <dgm:cxn modelId="{AD4B2B53-DEFA-48BA-9F94-CD1DFCF92888}" type="presParOf" srcId="{851538C6-D3E3-429C-BF46-50621D0035B7}" destId="{97FBEE78-3310-48B8-8EE0-FF9744699ABB}" srcOrd="8" destOrd="0" presId="urn:microsoft.com/office/officeart/2005/8/layout/process1"/>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zh-CN" sz="1200"/>
            </a:lvl1pPr>
          </a:lstStyle>
          <a:p>
            <a:endParaRPr lang="zh-CN"/>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latinLnBrk="0">
              <a:defRPr lang="zh-CN" sz="1200"/>
            </a:lvl1pPr>
          </a:lstStyle>
          <a:p>
            <a:fld id="{20EA5F0D-C1DC-412F-A146-DDB3A74B588F}" type="datetimeFigureOut">
              <a:rPr lang="en-US" altLang="zh-CN"/>
              <a:t>1/16/2016</a:t>
            </a:fld>
            <a:endParaRPr lang="zh-CN"/>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latinLnBrk="0">
              <a:defRPr lang="zh-CN" sz="1200"/>
            </a:lvl1pPr>
          </a:lstStyle>
          <a:p>
            <a:endParaRPr lang="zh-CN"/>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latinLnBrk="0">
              <a:defRPr lang="zh-CN" sz="1200"/>
            </a:lvl1pPr>
          </a:lstStyle>
          <a:p>
            <a:fld id="{7BAE14B8-3CC9-472D-9BC5-A84D80684DE2}" type="slidenum">
              <a:rPr lang="zh-CN"/>
              <a:t>‹#›</a:t>
            </a:fld>
            <a:endParaRPr lang="zh-CN"/>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latinLnBrk="0">
              <a:defRPr lang="zh-CN" sz="1200"/>
            </a:lvl1pPr>
          </a:lstStyle>
          <a:p>
            <a:endParaRPr lang="zh-CN"/>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latinLnBrk="0">
              <a:defRPr lang="zh-CN" sz="1200"/>
            </a:lvl1pPr>
          </a:lstStyle>
          <a:p>
            <a:fld id="{A8CDE508-72C8-4AB5-AA9C-1584D31690E0}" type="datetimeFigureOut">
              <a:t>2016/1/16</a:t>
            </a:fld>
            <a:endParaRPr lang="zh-CN"/>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p>
        </p:txBody>
      </p:sp>
      <p:sp>
        <p:nvSpPr>
          <p:cNvPr id="5" name="备注占位符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latinLnBrk="0">
              <a:defRPr lang="zh-CN" sz="1200"/>
            </a:lvl1pPr>
          </a:lstStyle>
          <a:p>
            <a:endParaRPr lang="zh-CN"/>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latinLnBrk="0">
              <a:defRPr lang="zh-CN" sz="1200"/>
            </a:lvl1pPr>
          </a:lstStyle>
          <a:p>
            <a:fld id="{7FB667E1-E601-4AAF-B95C-B25720D70A60}" type="slidenum">
              <a:t>‹#›</a:t>
            </a:fld>
            <a:endParaRPr lang="zh-CN"/>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lang="zh-CN" sz="1200" kern="1200">
        <a:solidFill>
          <a:schemeClr val="tx1"/>
        </a:solidFill>
        <a:latin typeface="+mn-lt"/>
        <a:ea typeface="+mn-ea"/>
        <a:cs typeface="+mn-cs"/>
      </a:defRPr>
    </a:lvl1pPr>
    <a:lvl2pPr marL="457200" algn="l" defTabSz="914400" rtl="0" eaLnBrk="1" latinLnBrk="0" hangingPunct="1">
      <a:defRPr lang="zh-CN" sz="1200" kern="1200">
        <a:solidFill>
          <a:schemeClr val="tx1"/>
        </a:solidFill>
        <a:latin typeface="+mn-lt"/>
        <a:ea typeface="+mn-ea"/>
        <a:cs typeface="+mn-cs"/>
      </a:defRPr>
    </a:lvl2pPr>
    <a:lvl3pPr marL="914400" algn="l" defTabSz="914400" rtl="0" eaLnBrk="1" latinLnBrk="0" hangingPunct="1">
      <a:defRPr lang="zh-CN" sz="1200" kern="1200">
        <a:solidFill>
          <a:schemeClr val="tx1"/>
        </a:solidFill>
        <a:latin typeface="+mn-lt"/>
        <a:ea typeface="+mn-ea"/>
        <a:cs typeface="+mn-cs"/>
      </a:defRPr>
    </a:lvl3pPr>
    <a:lvl4pPr marL="1371600" algn="l" defTabSz="914400" rtl="0" eaLnBrk="1" latinLnBrk="0" hangingPunct="1">
      <a:defRPr lang="zh-CN" sz="1200" kern="1200">
        <a:solidFill>
          <a:schemeClr val="tx1"/>
        </a:solidFill>
        <a:latin typeface="+mn-lt"/>
        <a:ea typeface="+mn-ea"/>
        <a:cs typeface="+mn-cs"/>
      </a:defRPr>
    </a:lvl4pPr>
    <a:lvl5pPr marL="1828800" algn="l" defTabSz="914400" rtl="0" eaLnBrk="1" latinLnBrk="0" hangingPunct="1">
      <a:defRPr lang="zh-CN" sz="1200" kern="1200">
        <a:solidFill>
          <a:schemeClr val="tx1"/>
        </a:solidFill>
        <a:latin typeface="+mn-lt"/>
        <a:ea typeface="+mn-ea"/>
        <a:cs typeface="+mn-cs"/>
      </a:defRPr>
    </a:lvl5pPr>
    <a:lvl6pPr marL="2286000" algn="l" defTabSz="914400" rtl="0" eaLnBrk="1" latinLnBrk="0" hangingPunct="1">
      <a:defRPr lang="zh-CN" sz="1200" kern="1200">
        <a:solidFill>
          <a:schemeClr val="tx1"/>
        </a:solidFill>
        <a:latin typeface="+mn-lt"/>
        <a:ea typeface="+mn-ea"/>
        <a:cs typeface="+mn-cs"/>
      </a:defRPr>
    </a:lvl6pPr>
    <a:lvl7pPr marL="2743200" algn="l" defTabSz="914400" rtl="0" eaLnBrk="1" latinLnBrk="0" hangingPunct="1">
      <a:defRPr lang="zh-CN" sz="1200" kern="1200">
        <a:solidFill>
          <a:schemeClr val="tx1"/>
        </a:solidFill>
        <a:latin typeface="+mn-lt"/>
        <a:ea typeface="+mn-ea"/>
        <a:cs typeface="+mn-cs"/>
      </a:defRPr>
    </a:lvl7pPr>
    <a:lvl8pPr marL="3200400" algn="l" defTabSz="914400" rtl="0" eaLnBrk="1" latinLnBrk="0" hangingPunct="1">
      <a:defRPr lang="zh-CN" sz="1200" kern="1200">
        <a:solidFill>
          <a:schemeClr val="tx1"/>
        </a:solidFill>
        <a:latin typeface="+mn-lt"/>
        <a:ea typeface="+mn-ea"/>
        <a:cs typeface="+mn-cs"/>
      </a:defRPr>
    </a:lvl8pPr>
    <a:lvl9pPr marL="3657600" algn="l" defTabSz="914400" rtl="0" eaLnBrk="1" latinLnBrk="0" hangingPunct="1">
      <a:defRPr lang="zh-CN"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矩形 7"/>
          <p:cNvSpPr/>
          <p:nvPr/>
        </p:nvSpPr>
        <p:spPr>
          <a:xfrm>
            <a:off x="-1" y="0"/>
            <a:ext cx="12188826" cy="190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zh-CN"/>
          </a:p>
        </p:txBody>
      </p:sp>
      <p:sp>
        <p:nvSpPr>
          <p:cNvPr id="9" name="矩形 8"/>
          <p:cNvSpPr/>
          <p:nvPr/>
        </p:nvSpPr>
        <p:spPr>
          <a:xfrm>
            <a:off x="-1" y="5102352"/>
            <a:ext cx="12188826" cy="17556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zh-CN"/>
          </a:p>
        </p:txBody>
      </p:sp>
      <p:sp>
        <p:nvSpPr>
          <p:cNvPr id="2" name="标题 1"/>
          <p:cNvSpPr>
            <a:spLocks noGrp="1"/>
          </p:cNvSpPr>
          <p:nvPr>
            <p:ph type="ctrTitle"/>
          </p:nvPr>
        </p:nvSpPr>
        <p:spPr>
          <a:xfrm>
            <a:off x="1295400" y="2286000"/>
            <a:ext cx="9601200" cy="1517904"/>
          </a:xfrm>
        </p:spPr>
        <p:txBody>
          <a:bodyPr anchor="b"/>
          <a:lstStyle>
            <a:lvl1pPr algn="ctr" latinLnBrk="0">
              <a:defRPr lang="zh-CN" sz="5400"/>
            </a:lvl1pPr>
          </a:lstStyle>
          <a:p>
            <a:r>
              <a:rPr lang="zh-CN" altLang="en-US" smtClean="0"/>
              <a:t>单击此处编辑母版标题样式</a:t>
            </a:r>
            <a:endParaRPr lang="zh-CN"/>
          </a:p>
        </p:txBody>
      </p:sp>
      <p:sp>
        <p:nvSpPr>
          <p:cNvPr id="3" name="副标题 2"/>
          <p:cNvSpPr>
            <a:spLocks noGrp="1"/>
          </p:cNvSpPr>
          <p:nvPr>
            <p:ph type="subTitle" idx="1"/>
          </p:nvPr>
        </p:nvSpPr>
        <p:spPr>
          <a:xfrm>
            <a:off x="1295400" y="3959352"/>
            <a:ext cx="9601200" cy="914400"/>
          </a:xfrm>
        </p:spPr>
        <p:txBody>
          <a:bodyPr>
            <a:normAutofit/>
          </a:bodyPr>
          <a:lstStyle>
            <a:lvl1pPr marL="0" indent="0" algn="ctr" latinLnBrk="0">
              <a:spcBef>
                <a:spcPts val="0"/>
              </a:spcBef>
              <a:buNone/>
              <a:defRPr lang="zh-CN" sz="2000" cap="all" baseline="0"/>
            </a:lvl1pPr>
            <a:lvl2pPr marL="457200" indent="0" algn="ctr" latinLnBrk="0">
              <a:buNone/>
              <a:defRPr lang="zh-CN" sz="2800"/>
            </a:lvl2pPr>
            <a:lvl3pPr marL="914400" indent="0" algn="ctr" latinLnBrk="0">
              <a:buNone/>
              <a:defRPr lang="zh-CN" sz="2400"/>
            </a:lvl3pPr>
            <a:lvl4pPr marL="1371600" indent="0" algn="ctr" latinLnBrk="0">
              <a:buNone/>
              <a:defRPr lang="zh-CN" sz="2000"/>
            </a:lvl4pPr>
            <a:lvl5pPr marL="1828800" indent="0" algn="ctr" latinLnBrk="0">
              <a:buNone/>
              <a:defRPr lang="zh-CN" sz="2000"/>
            </a:lvl5pPr>
            <a:lvl6pPr marL="2286000" indent="0" algn="ctr" latinLnBrk="0">
              <a:buNone/>
              <a:defRPr lang="zh-CN" sz="2000"/>
            </a:lvl6pPr>
            <a:lvl7pPr marL="2743200" indent="0" algn="ctr" latinLnBrk="0">
              <a:buNone/>
              <a:defRPr lang="zh-CN" sz="2000"/>
            </a:lvl7pPr>
            <a:lvl8pPr marL="3200400" indent="0" algn="ctr" latinLnBrk="0">
              <a:buNone/>
              <a:defRPr lang="zh-CN" sz="2000"/>
            </a:lvl8pPr>
            <a:lvl9pPr marL="3657600" indent="0" algn="ctr" latinLnBrk="0">
              <a:buNone/>
              <a:defRPr lang="zh-CN" sz="2000"/>
            </a:lvl9pPr>
          </a:lstStyle>
          <a:p>
            <a:r>
              <a:rPr lang="zh-CN" altLang="en-US" smtClean="0"/>
              <a:t>单击此处编辑母版副标题样式</a:t>
            </a:r>
            <a:endParaRPr lang="zh-CN"/>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日期占位符 3"/>
          <p:cNvSpPr>
            <a:spLocks noGrp="1"/>
          </p:cNvSpPr>
          <p:nvPr>
            <p:ph type="dt" sz="half" idx="10"/>
          </p:nvPr>
        </p:nvSpPr>
        <p:spPr/>
        <p:txBody>
          <a:bodyPr/>
          <a:lstStyle/>
          <a:p>
            <a:fld id="{9E583DDF-CA54-461A-A486-592D2374C532}" type="datetimeFigureOut">
              <a:t>2016/1/16</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274638"/>
            <a:ext cx="2628900" cy="5897562"/>
          </a:xfrm>
        </p:spPr>
        <p:txBody>
          <a:bodyPr vert="eaVert"/>
          <a:lstStyle/>
          <a:p>
            <a:r>
              <a:rPr lang="zh-CN" altLang="en-US" smtClean="0"/>
              <a:t>单击此处编辑母版标题样式</a:t>
            </a:r>
            <a:endParaRPr lang="zh-CN"/>
          </a:p>
        </p:txBody>
      </p:sp>
      <p:sp>
        <p:nvSpPr>
          <p:cNvPr id="3" name="竖排文字占位符 2"/>
          <p:cNvSpPr>
            <a:spLocks noGrp="1"/>
          </p:cNvSpPr>
          <p:nvPr>
            <p:ph type="body" orient="vert" idx="1"/>
          </p:nvPr>
        </p:nvSpPr>
        <p:spPr>
          <a:xfrm>
            <a:off x="838200" y="274638"/>
            <a:ext cx="77343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日期占位符 3"/>
          <p:cNvSpPr>
            <a:spLocks noGrp="1"/>
          </p:cNvSpPr>
          <p:nvPr>
            <p:ph type="dt" sz="half" idx="10"/>
          </p:nvPr>
        </p:nvSpPr>
        <p:spPr/>
        <p:txBody>
          <a:bodyPr/>
          <a:lstStyle/>
          <a:p>
            <a:fld id="{9E583DDF-CA54-461A-A486-592D2374C532}" type="datetimeFigureOut">
              <a:t>2016/1/16</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日期占位符 3"/>
          <p:cNvSpPr>
            <a:spLocks noGrp="1"/>
          </p:cNvSpPr>
          <p:nvPr>
            <p:ph type="dt" sz="half" idx="10"/>
          </p:nvPr>
        </p:nvSpPr>
        <p:spPr/>
        <p:txBody>
          <a:bodyPr/>
          <a:lstStyle/>
          <a:p>
            <a:fld id="{9E583DDF-CA54-461A-A486-592D2374C532}" type="datetimeFigureOut">
              <a:t>2016/1/16</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矩形 6"/>
          <p:cNvSpPr/>
          <p:nvPr/>
        </p:nvSpPr>
        <p:spPr>
          <a:xfrm>
            <a:off x="0" y="27432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p>
        </p:txBody>
      </p:sp>
      <p:sp>
        <p:nvSpPr>
          <p:cNvPr id="2" name="标题 1"/>
          <p:cNvSpPr>
            <a:spLocks noGrp="1"/>
          </p:cNvSpPr>
          <p:nvPr>
            <p:ph type="title"/>
          </p:nvPr>
        </p:nvSpPr>
        <p:spPr>
          <a:xfrm>
            <a:off x="1295400" y="2130552"/>
            <a:ext cx="9601200" cy="2359152"/>
          </a:xfrm>
        </p:spPr>
        <p:txBody>
          <a:bodyPr anchor="b">
            <a:normAutofit/>
          </a:bodyPr>
          <a:lstStyle>
            <a:lvl1pPr algn="ctr" latinLnBrk="0">
              <a:defRPr lang="zh-CN" sz="5400" b="0"/>
            </a:lvl1pPr>
          </a:lstStyle>
          <a:p>
            <a:r>
              <a:rPr lang="zh-CN" altLang="en-US" smtClean="0"/>
              <a:t>单击此处编辑母版标题样式</a:t>
            </a:r>
            <a:endParaRPr lang="zh-CN"/>
          </a:p>
        </p:txBody>
      </p:sp>
      <p:sp>
        <p:nvSpPr>
          <p:cNvPr id="3" name="文本占位符 2"/>
          <p:cNvSpPr>
            <a:spLocks noGrp="1"/>
          </p:cNvSpPr>
          <p:nvPr>
            <p:ph type="body" idx="1"/>
          </p:nvPr>
        </p:nvSpPr>
        <p:spPr>
          <a:xfrm>
            <a:off x="1295400" y="4572000"/>
            <a:ext cx="9601200" cy="841248"/>
          </a:xfrm>
        </p:spPr>
        <p:txBody>
          <a:bodyPr anchor="t"/>
          <a:lstStyle>
            <a:lvl1pPr marL="0" indent="0" algn="ctr" latinLnBrk="0">
              <a:spcBef>
                <a:spcPts val="0"/>
              </a:spcBef>
              <a:buNone/>
              <a:defRPr lang="zh-CN" sz="2000" cap="all" baseline="0">
                <a:solidFill>
                  <a:schemeClr val="tx1">
                    <a:tint val="75000"/>
                  </a:schemeClr>
                </a:solidFill>
              </a:defRPr>
            </a:lvl1pPr>
            <a:lvl2pPr marL="457200" indent="0" latinLnBrk="0">
              <a:buNone/>
              <a:defRPr lang="zh-CN" sz="1800">
                <a:solidFill>
                  <a:schemeClr val="tx1">
                    <a:tint val="75000"/>
                  </a:schemeClr>
                </a:solidFill>
              </a:defRPr>
            </a:lvl2pPr>
            <a:lvl3pPr marL="914400" indent="0" latinLnBrk="0">
              <a:buNone/>
              <a:defRPr lang="zh-CN" sz="1600">
                <a:solidFill>
                  <a:schemeClr val="tx1">
                    <a:tint val="75000"/>
                  </a:schemeClr>
                </a:solidFill>
              </a:defRPr>
            </a:lvl3pPr>
            <a:lvl4pPr marL="1371600" indent="0" latinLnBrk="0">
              <a:buNone/>
              <a:defRPr lang="zh-CN" sz="1400">
                <a:solidFill>
                  <a:schemeClr val="tx1">
                    <a:tint val="75000"/>
                  </a:schemeClr>
                </a:solidFill>
              </a:defRPr>
            </a:lvl4pPr>
            <a:lvl5pPr marL="1828800" indent="0" latinLnBrk="0">
              <a:buNone/>
              <a:defRPr lang="zh-CN" sz="1400">
                <a:solidFill>
                  <a:schemeClr val="tx1">
                    <a:tint val="75000"/>
                  </a:schemeClr>
                </a:solidFill>
              </a:defRPr>
            </a:lvl5pPr>
            <a:lvl6pPr marL="2286000" indent="0" latinLnBrk="0">
              <a:buNone/>
              <a:defRPr lang="zh-CN" sz="1400">
                <a:solidFill>
                  <a:schemeClr val="tx1">
                    <a:tint val="75000"/>
                  </a:schemeClr>
                </a:solidFill>
              </a:defRPr>
            </a:lvl6pPr>
            <a:lvl7pPr marL="2743200" indent="0" latinLnBrk="0">
              <a:buNone/>
              <a:defRPr lang="zh-CN" sz="1400">
                <a:solidFill>
                  <a:schemeClr val="tx1">
                    <a:tint val="75000"/>
                  </a:schemeClr>
                </a:solidFill>
              </a:defRPr>
            </a:lvl7pPr>
            <a:lvl8pPr marL="3200400" indent="0" latinLnBrk="0">
              <a:buNone/>
              <a:defRPr lang="zh-CN" sz="1400">
                <a:solidFill>
                  <a:schemeClr val="tx1">
                    <a:tint val="75000"/>
                  </a:schemeClr>
                </a:solidFill>
              </a:defRPr>
            </a:lvl8pPr>
            <a:lvl9pPr marL="3657600" indent="0" latinLnBrk="0">
              <a:buNone/>
              <a:defRPr lang="zh-CN"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E583DDF-CA54-461A-A486-592D2374C532}" type="datetimeFigureOut">
              <a:t>2016/1/16</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341120" y="467360"/>
            <a:ext cx="9509760" cy="1233424"/>
          </a:xfrm>
        </p:spPr>
        <p:txBody>
          <a:bodyPr/>
          <a:lstStyle/>
          <a:p>
            <a:r>
              <a:rPr lang="zh-CN" altLang="en-US" smtClean="0"/>
              <a:t>单击此处编辑母版标题样式</a:t>
            </a:r>
            <a:endParaRPr lang="zh-CN"/>
          </a:p>
        </p:txBody>
      </p:sp>
      <p:sp>
        <p:nvSpPr>
          <p:cNvPr id="3" name="内容占位符 2"/>
          <p:cNvSpPr>
            <a:spLocks noGrp="1"/>
          </p:cNvSpPr>
          <p:nvPr>
            <p:ph sz="half" idx="1"/>
          </p:nvPr>
        </p:nvSpPr>
        <p:spPr>
          <a:xfrm>
            <a:off x="1341120" y="1901952"/>
            <a:ext cx="4572000" cy="4123944"/>
          </a:xfrm>
        </p:spPr>
        <p:txBody>
          <a:bodyPr>
            <a:normAutofit/>
          </a:bodyPr>
          <a:lstStyle>
            <a:lvl1pPr latinLnBrk="0">
              <a:defRPr lang="zh-CN" sz="2000"/>
            </a:lvl1pPr>
            <a:lvl2pPr latinLnBrk="0">
              <a:defRPr lang="zh-CN" sz="1800"/>
            </a:lvl2pPr>
            <a:lvl3pPr latinLnBrk="0">
              <a:defRPr lang="zh-CN" sz="1600"/>
            </a:lvl3pPr>
            <a:lvl4pPr latinLnBrk="0">
              <a:defRPr lang="zh-CN" sz="1400"/>
            </a:lvl4pPr>
            <a:lvl5pPr latinLnBrk="0">
              <a:defRPr lang="zh-CN" sz="1400"/>
            </a:lvl5pPr>
            <a:lvl6pPr latinLnBrk="0">
              <a:defRPr lang="zh-CN" sz="1400"/>
            </a:lvl6pPr>
            <a:lvl7pPr latinLnBrk="0">
              <a:defRPr lang="zh-CN" sz="1400"/>
            </a:lvl7pPr>
            <a:lvl8pPr latinLnBrk="0">
              <a:defRPr lang="zh-CN" sz="1400"/>
            </a:lvl8pPr>
            <a:lvl9pPr latinLnBrk="0">
              <a:defRPr lang="zh-CN"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内容占位符 3"/>
          <p:cNvSpPr>
            <a:spLocks noGrp="1"/>
          </p:cNvSpPr>
          <p:nvPr>
            <p:ph sz="half" idx="2"/>
          </p:nvPr>
        </p:nvSpPr>
        <p:spPr>
          <a:xfrm>
            <a:off x="6278880" y="1901952"/>
            <a:ext cx="4572000" cy="4123944"/>
          </a:xfrm>
        </p:spPr>
        <p:txBody>
          <a:bodyPr>
            <a:normAutofit/>
          </a:bodyPr>
          <a:lstStyle>
            <a:lvl1pPr latinLnBrk="0">
              <a:defRPr lang="zh-CN" sz="2000"/>
            </a:lvl1pPr>
            <a:lvl2pPr latinLnBrk="0">
              <a:defRPr lang="zh-CN" sz="1800"/>
            </a:lvl2pPr>
            <a:lvl3pPr latinLnBrk="0">
              <a:defRPr lang="zh-CN" sz="1600"/>
            </a:lvl3pPr>
            <a:lvl4pPr latinLnBrk="0">
              <a:defRPr lang="zh-CN" sz="1400"/>
            </a:lvl4pPr>
            <a:lvl5pPr latinLnBrk="0">
              <a:defRPr lang="zh-CN" sz="1400"/>
            </a:lvl5pPr>
            <a:lvl6pPr latinLnBrk="0">
              <a:defRPr lang="zh-CN" sz="1400"/>
            </a:lvl6pPr>
            <a:lvl7pPr latinLnBrk="0">
              <a:defRPr lang="zh-CN" sz="1400"/>
            </a:lvl7pPr>
            <a:lvl8pPr latinLnBrk="0">
              <a:defRPr lang="zh-CN" sz="1400"/>
            </a:lvl8pPr>
            <a:lvl9pPr latinLnBrk="0">
              <a:defRPr lang="zh-CN"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5" name="日期占位符 4"/>
          <p:cNvSpPr>
            <a:spLocks noGrp="1"/>
          </p:cNvSpPr>
          <p:nvPr>
            <p:ph type="dt" sz="half" idx="10"/>
          </p:nvPr>
        </p:nvSpPr>
        <p:spPr/>
        <p:txBody>
          <a:bodyPr/>
          <a:lstStyle/>
          <a:p>
            <a:fld id="{0A879FD0-C37A-4F50-8F3B-5FA0D9D0B42F}" type="datetimeFigureOut">
              <a:t>2016/1/16</a:t>
            </a:fld>
            <a:endParaRPr lang="zh-CN"/>
          </a:p>
        </p:txBody>
      </p:sp>
      <p:sp>
        <p:nvSpPr>
          <p:cNvPr id="6" name="页脚占位符 5"/>
          <p:cNvSpPr>
            <a:spLocks noGrp="1"/>
          </p:cNvSpPr>
          <p:nvPr>
            <p:ph type="ftr" sz="quarter" idx="11"/>
          </p:nvPr>
        </p:nvSpPr>
        <p:spPr/>
        <p:txBody>
          <a:bodyPr/>
          <a:lstStyle/>
          <a:p>
            <a:endParaRPr lang="zh-CN"/>
          </a:p>
        </p:txBody>
      </p:sp>
      <p:sp>
        <p:nvSpPr>
          <p:cNvPr id="7" name="幻灯片编号占位符 6"/>
          <p:cNvSpPr>
            <a:spLocks noGrp="1"/>
          </p:cNvSpPr>
          <p:nvPr>
            <p:ph type="sldNum" sz="quarter" idx="12"/>
          </p:nvPr>
        </p:nvSpPr>
        <p:spPr/>
        <p:txBody>
          <a:bodyPr/>
          <a:lstStyle/>
          <a:p>
            <a:fld id="{0D06EF73-9DB8-4763-865F-2F88181A4732}" type="slidenum">
              <a:t>‹#›</a:t>
            </a:fld>
            <a:endParaRPr lang="zh-CN"/>
          </a:p>
        </p:txBody>
      </p:sp>
    </p:spTree>
    <p:extLst>
      <p:ext uri="{BB962C8B-B14F-4D97-AF65-F5344CB8AC3E}">
        <p14:creationId xmlns:p14="http://schemas.microsoft.com/office/powerpoint/2010/main" val="29230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341120" y="466344"/>
            <a:ext cx="9509760" cy="1234440"/>
          </a:xfrm>
        </p:spPr>
        <p:txBody>
          <a:bodyPr/>
          <a:lstStyle/>
          <a:p>
            <a:r>
              <a:rPr lang="zh-CN" altLang="en-US" smtClean="0"/>
              <a:t>单击此处编辑母版标题样式</a:t>
            </a:r>
            <a:endParaRPr lang="zh-CN"/>
          </a:p>
        </p:txBody>
      </p:sp>
      <p:sp>
        <p:nvSpPr>
          <p:cNvPr id="3" name="文本占位符 2"/>
          <p:cNvSpPr>
            <a:spLocks noGrp="1"/>
          </p:cNvSpPr>
          <p:nvPr>
            <p:ph type="body" idx="1"/>
          </p:nvPr>
        </p:nvSpPr>
        <p:spPr>
          <a:xfrm>
            <a:off x="1341120" y="1837464"/>
            <a:ext cx="4572000" cy="766588"/>
          </a:xfrm>
        </p:spPr>
        <p:txBody>
          <a:bodyPr anchor="ctr">
            <a:normAutofit/>
          </a:bodyPr>
          <a:lstStyle>
            <a:lvl1pPr marL="0" indent="0" latinLnBrk="0">
              <a:spcBef>
                <a:spcPts val="0"/>
              </a:spcBef>
              <a:buNone/>
              <a:defRPr lang="zh-CN" sz="2000" b="0" cap="all" baseline="0"/>
            </a:lvl1pPr>
            <a:lvl2pPr marL="457200" indent="0" latinLnBrk="0">
              <a:buNone/>
              <a:defRPr lang="zh-CN" sz="2000" b="1"/>
            </a:lvl2pPr>
            <a:lvl3pPr marL="914400" indent="0" latinLnBrk="0">
              <a:buNone/>
              <a:defRPr lang="zh-CN" sz="1800" b="1"/>
            </a:lvl3pPr>
            <a:lvl4pPr marL="1371600" indent="0" latinLnBrk="0">
              <a:buNone/>
              <a:defRPr lang="zh-CN" sz="1600" b="1"/>
            </a:lvl4pPr>
            <a:lvl5pPr marL="1828800" indent="0" latinLnBrk="0">
              <a:buNone/>
              <a:defRPr lang="zh-CN" sz="1600" b="1"/>
            </a:lvl5pPr>
            <a:lvl6pPr marL="2286000" indent="0" latinLnBrk="0">
              <a:buNone/>
              <a:defRPr lang="zh-CN" sz="1600" b="1"/>
            </a:lvl6pPr>
            <a:lvl7pPr marL="2743200" indent="0" latinLnBrk="0">
              <a:buNone/>
              <a:defRPr lang="zh-CN" sz="1600" b="1"/>
            </a:lvl7pPr>
            <a:lvl8pPr marL="3200400" indent="0" latinLnBrk="0">
              <a:buNone/>
              <a:defRPr lang="zh-CN" sz="1600" b="1"/>
            </a:lvl8pPr>
            <a:lvl9pPr marL="3657600" indent="0" latinLnBrk="0">
              <a:buNone/>
              <a:defRPr lang="zh-CN" sz="1600" b="1"/>
            </a:lvl9pPr>
          </a:lstStyle>
          <a:p>
            <a:pPr lvl="0"/>
            <a:r>
              <a:rPr lang="zh-CN" altLang="en-US" smtClean="0"/>
              <a:t>单击此处编辑母版文本样式</a:t>
            </a:r>
          </a:p>
        </p:txBody>
      </p:sp>
      <p:sp>
        <p:nvSpPr>
          <p:cNvPr id="4" name="内容占位符 3"/>
          <p:cNvSpPr>
            <a:spLocks noGrp="1"/>
          </p:cNvSpPr>
          <p:nvPr>
            <p:ph sz="half" idx="2"/>
          </p:nvPr>
        </p:nvSpPr>
        <p:spPr>
          <a:xfrm>
            <a:off x="1341120" y="2740732"/>
            <a:ext cx="4572000" cy="3288847"/>
          </a:xfrm>
        </p:spPr>
        <p:txBody>
          <a:bodyPr>
            <a:normAutofit/>
          </a:bodyPr>
          <a:lstStyle>
            <a:lvl1pPr latinLnBrk="0">
              <a:defRPr lang="zh-CN" sz="1800"/>
            </a:lvl1pPr>
            <a:lvl2pPr latinLnBrk="0">
              <a:defRPr lang="zh-CN" sz="1600"/>
            </a:lvl2pPr>
            <a:lvl3pPr latinLnBrk="0">
              <a:defRPr lang="zh-CN" sz="1400"/>
            </a:lvl3pPr>
            <a:lvl4pPr latinLnBrk="0">
              <a:defRPr lang="zh-CN" sz="1200"/>
            </a:lvl4pPr>
            <a:lvl5pPr latinLnBrk="0">
              <a:defRPr lang="zh-CN" sz="1200"/>
            </a:lvl5pPr>
            <a:lvl6pPr latinLnBrk="0">
              <a:defRPr lang="zh-CN" sz="1200"/>
            </a:lvl6pPr>
            <a:lvl7pPr latinLnBrk="0">
              <a:defRPr lang="zh-CN" sz="1200"/>
            </a:lvl7pPr>
            <a:lvl8pPr latinLnBrk="0">
              <a:defRPr lang="zh-CN" sz="1200"/>
            </a:lvl8pPr>
            <a:lvl9pPr latinLnBrk="0">
              <a:defRPr lang="zh-CN"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5" name="文本占位符 4"/>
          <p:cNvSpPr>
            <a:spLocks noGrp="1"/>
          </p:cNvSpPr>
          <p:nvPr>
            <p:ph type="body" sz="quarter" idx="3"/>
          </p:nvPr>
        </p:nvSpPr>
        <p:spPr>
          <a:xfrm>
            <a:off x="6278880" y="1837464"/>
            <a:ext cx="4572000" cy="766588"/>
          </a:xfrm>
        </p:spPr>
        <p:txBody>
          <a:bodyPr anchor="ctr">
            <a:normAutofit/>
          </a:bodyPr>
          <a:lstStyle>
            <a:lvl1pPr marL="0" indent="0" latinLnBrk="0">
              <a:spcBef>
                <a:spcPts val="0"/>
              </a:spcBef>
              <a:buNone/>
              <a:defRPr lang="zh-CN" sz="2000" b="0" cap="all" baseline="0"/>
            </a:lvl1pPr>
            <a:lvl2pPr marL="457200" indent="0" latinLnBrk="0">
              <a:buNone/>
              <a:defRPr lang="zh-CN" sz="2000" b="1"/>
            </a:lvl2pPr>
            <a:lvl3pPr marL="914400" indent="0" latinLnBrk="0">
              <a:buNone/>
              <a:defRPr lang="zh-CN" sz="1800" b="1"/>
            </a:lvl3pPr>
            <a:lvl4pPr marL="1371600" indent="0" latinLnBrk="0">
              <a:buNone/>
              <a:defRPr lang="zh-CN" sz="1600" b="1"/>
            </a:lvl4pPr>
            <a:lvl5pPr marL="1828800" indent="0" latinLnBrk="0">
              <a:buNone/>
              <a:defRPr lang="zh-CN" sz="1600" b="1"/>
            </a:lvl5pPr>
            <a:lvl6pPr marL="2286000" indent="0" latinLnBrk="0">
              <a:buNone/>
              <a:defRPr lang="zh-CN" sz="1600" b="1"/>
            </a:lvl6pPr>
            <a:lvl7pPr marL="2743200" indent="0" latinLnBrk="0">
              <a:buNone/>
              <a:defRPr lang="zh-CN" sz="1600" b="1"/>
            </a:lvl7pPr>
            <a:lvl8pPr marL="3200400" indent="0" latinLnBrk="0">
              <a:buNone/>
              <a:defRPr lang="zh-CN" sz="1600" b="1"/>
            </a:lvl8pPr>
            <a:lvl9pPr marL="3657600" indent="0" latinLnBrk="0">
              <a:buNone/>
              <a:defRPr lang="zh-CN" sz="1600" b="1"/>
            </a:lvl9pPr>
          </a:lstStyle>
          <a:p>
            <a:pPr lvl="0"/>
            <a:r>
              <a:rPr lang="zh-CN" altLang="en-US" smtClean="0"/>
              <a:t>单击此处编辑母版文本样式</a:t>
            </a:r>
          </a:p>
        </p:txBody>
      </p:sp>
      <p:sp>
        <p:nvSpPr>
          <p:cNvPr id="6" name="内容占位符 5"/>
          <p:cNvSpPr>
            <a:spLocks noGrp="1"/>
          </p:cNvSpPr>
          <p:nvPr>
            <p:ph sz="quarter" idx="4"/>
          </p:nvPr>
        </p:nvSpPr>
        <p:spPr>
          <a:xfrm>
            <a:off x="6278880" y="2740732"/>
            <a:ext cx="4572000" cy="3288847"/>
          </a:xfrm>
        </p:spPr>
        <p:txBody>
          <a:bodyPr>
            <a:normAutofit/>
          </a:bodyPr>
          <a:lstStyle>
            <a:lvl1pPr latinLnBrk="0">
              <a:defRPr lang="zh-CN" sz="1800"/>
            </a:lvl1pPr>
            <a:lvl2pPr latinLnBrk="0">
              <a:defRPr lang="zh-CN" sz="1600"/>
            </a:lvl2pPr>
            <a:lvl3pPr latinLnBrk="0">
              <a:defRPr lang="zh-CN" sz="1400"/>
            </a:lvl3pPr>
            <a:lvl4pPr latinLnBrk="0">
              <a:defRPr lang="zh-CN" sz="1200"/>
            </a:lvl4pPr>
            <a:lvl5pPr latinLnBrk="0">
              <a:defRPr lang="zh-CN" sz="1200"/>
            </a:lvl5pPr>
            <a:lvl6pPr latinLnBrk="0">
              <a:defRPr lang="zh-CN" sz="1200"/>
            </a:lvl6pPr>
            <a:lvl7pPr latinLnBrk="0">
              <a:defRPr lang="zh-CN" sz="1200"/>
            </a:lvl7pPr>
            <a:lvl8pPr latinLnBrk="0">
              <a:defRPr lang="zh-CN" sz="1200"/>
            </a:lvl8pPr>
            <a:lvl9pPr latinLnBrk="0">
              <a:defRPr lang="zh-CN"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7" name="日期占位符 6"/>
          <p:cNvSpPr>
            <a:spLocks noGrp="1"/>
          </p:cNvSpPr>
          <p:nvPr>
            <p:ph type="dt" sz="half" idx="10"/>
          </p:nvPr>
        </p:nvSpPr>
        <p:spPr/>
        <p:txBody>
          <a:bodyPr/>
          <a:lstStyle/>
          <a:p>
            <a:fld id="{9E583DDF-CA54-461A-A486-592D2374C532}" type="datetimeFigureOut">
              <a:t>2016/1/16</a:t>
            </a:fld>
            <a:endParaRPr lang="zh-CN"/>
          </a:p>
        </p:txBody>
      </p:sp>
      <p:sp>
        <p:nvSpPr>
          <p:cNvPr id="8" name="页脚占位符 7"/>
          <p:cNvSpPr>
            <a:spLocks noGrp="1"/>
          </p:cNvSpPr>
          <p:nvPr>
            <p:ph type="ftr" sz="quarter" idx="11"/>
          </p:nvPr>
        </p:nvSpPr>
        <p:spPr/>
        <p:txBody>
          <a:bodyPr/>
          <a:lstStyle/>
          <a:p>
            <a:endParaRPr lang="zh-CN"/>
          </a:p>
        </p:txBody>
      </p:sp>
      <p:sp>
        <p:nvSpPr>
          <p:cNvPr id="9" name="幻灯片编号占位符 8"/>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日期占位符 2"/>
          <p:cNvSpPr>
            <a:spLocks noGrp="1"/>
          </p:cNvSpPr>
          <p:nvPr>
            <p:ph type="dt" sz="half" idx="10"/>
          </p:nvPr>
        </p:nvSpPr>
        <p:spPr/>
        <p:txBody>
          <a:bodyPr/>
          <a:lstStyle/>
          <a:p>
            <a:fld id="{9E583DDF-CA54-461A-A486-592D2374C532}" type="datetimeFigureOut">
              <a:t>2016/1/16</a:t>
            </a:fld>
            <a:endParaRPr lang="zh-CN"/>
          </a:p>
        </p:txBody>
      </p:sp>
      <p:sp>
        <p:nvSpPr>
          <p:cNvPr id="4" name="页脚占位符 3"/>
          <p:cNvSpPr>
            <a:spLocks noGrp="1"/>
          </p:cNvSpPr>
          <p:nvPr>
            <p:ph type="ftr" sz="quarter" idx="11"/>
          </p:nvPr>
        </p:nvSpPr>
        <p:spPr/>
        <p:txBody>
          <a:bodyPr/>
          <a:lstStyle/>
          <a:p>
            <a:endParaRPr lang="zh-CN"/>
          </a:p>
        </p:txBody>
      </p:sp>
      <p:sp>
        <p:nvSpPr>
          <p:cNvPr id="5" name="幻灯片编号占位符 4"/>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0" y="0"/>
            <a:ext cx="12188826" cy="2743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zh-CN"/>
          </a:p>
        </p:txBody>
      </p:sp>
      <p:sp>
        <p:nvSpPr>
          <p:cNvPr id="2" name="日期占位符 1"/>
          <p:cNvSpPr>
            <a:spLocks noGrp="1"/>
          </p:cNvSpPr>
          <p:nvPr>
            <p:ph type="dt" sz="half" idx="10"/>
          </p:nvPr>
        </p:nvSpPr>
        <p:spPr/>
        <p:txBody>
          <a:bodyPr/>
          <a:lstStyle/>
          <a:p>
            <a:fld id="{9E583DDF-CA54-461A-A486-592D2374C532}" type="datetimeFigureOut">
              <a:t>2016/1/16</a:t>
            </a:fld>
            <a:endParaRPr lang="zh-CN"/>
          </a:p>
        </p:txBody>
      </p:sp>
      <p:sp>
        <p:nvSpPr>
          <p:cNvPr id="3" name="页脚占位符 2"/>
          <p:cNvSpPr>
            <a:spLocks noGrp="1"/>
          </p:cNvSpPr>
          <p:nvPr>
            <p:ph type="ftr" sz="quarter" idx="11"/>
          </p:nvPr>
        </p:nvSpPr>
        <p:spPr/>
        <p:txBody>
          <a:bodyPr/>
          <a:lstStyle/>
          <a:p>
            <a:endParaRPr lang="zh-CN"/>
          </a:p>
        </p:txBody>
      </p:sp>
      <p:sp>
        <p:nvSpPr>
          <p:cNvPr id="4" name="幻灯片编号占位符 3"/>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题注">
    <p:spTree>
      <p:nvGrpSpPr>
        <p:cNvPr id="1" name=""/>
        <p:cNvGrpSpPr/>
        <p:nvPr/>
      </p:nvGrpSpPr>
      <p:grpSpPr>
        <a:xfrm>
          <a:off x="0" y="0"/>
          <a:ext cx="0" cy="0"/>
          <a:chOff x="0" y="0"/>
          <a:chExt cx="0" cy="0"/>
        </a:xfrm>
      </p:grpSpPr>
      <p:sp>
        <p:nvSpPr>
          <p:cNvPr id="2" name="标题 1"/>
          <p:cNvSpPr>
            <a:spLocks noGrp="1"/>
          </p:cNvSpPr>
          <p:nvPr>
            <p:ph type="title"/>
          </p:nvPr>
        </p:nvSpPr>
        <p:spPr>
          <a:xfrm>
            <a:off x="7470648" y="2350008"/>
            <a:ext cx="4206240" cy="1993392"/>
          </a:xfrm>
        </p:spPr>
        <p:txBody>
          <a:bodyPr anchor="b">
            <a:normAutofit/>
          </a:bodyPr>
          <a:lstStyle>
            <a:lvl1pPr latinLnBrk="0">
              <a:defRPr lang="zh-CN" sz="3400" b="0"/>
            </a:lvl1pPr>
          </a:lstStyle>
          <a:p>
            <a:r>
              <a:rPr lang="zh-CN" altLang="en-US" smtClean="0"/>
              <a:t>单击此处编辑母版标题样式</a:t>
            </a:r>
            <a:endParaRPr lang="zh-CN"/>
          </a:p>
        </p:txBody>
      </p:sp>
      <p:sp>
        <p:nvSpPr>
          <p:cNvPr id="3" name="内容占位符 2"/>
          <p:cNvSpPr>
            <a:spLocks noGrp="1"/>
          </p:cNvSpPr>
          <p:nvPr>
            <p:ph idx="1"/>
          </p:nvPr>
        </p:nvSpPr>
        <p:spPr>
          <a:xfrm>
            <a:off x="457200" y="758952"/>
            <a:ext cx="6629400" cy="5330952"/>
          </a:xfrm>
        </p:spPr>
        <p:txBody>
          <a:bodyPr>
            <a:normAutofit/>
          </a:bodyPr>
          <a:lstStyle>
            <a:lvl1pPr latinLnBrk="0">
              <a:defRPr lang="zh-CN" sz="2000"/>
            </a:lvl1pPr>
            <a:lvl2pPr latinLnBrk="0">
              <a:defRPr lang="zh-CN" sz="1800"/>
            </a:lvl2pPr>
            <a:lvl3pPr latinLnBrk="0">
              <a:defRPr lang="zh-CN" sz="1600"/>
            </a:lvl3pPr>
            <a:lvl4pPr latinLnBrk="0">
              <a:defRPr lang="zh-CN" sz="1400"/>
            </a:lvl4pPr>
            <a:lvl5pPr latinLnBrk="0">
              <a:defRPr lang="zh-CN" sz="1400"/>
            </a:lvl5pPr>
            <a:lvl6pPr latinLnBrk="0">
              <a:defRPr lang="zh-CN" sz="1400"/>
            </a:lvl6pPr>
            <a:lvl7pPr latinLnBrk="0">
              <a:defRPr lang="zh-CN" sz="1400"/>
            </a:lvl7pPr>
            <a:lvl8pPr latinLnBrk="0">
              <a:defRPr lang="zh-CN" sz="1400"/>
            </a:lvl8pPr>
            <a:lvl9pPr latinLnBrk="0">
              <a:defRPr lang="zh-CN"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文本占位符 3"/>
          <p:cNvSpPr>
            <a:spLocks noGrp="1"/>
          </p:cNvSpPr>
          <p:nvPr>
            <p:ph type="body" sz="half" idx="2"/>
          </p:nvPr>
        </p:nvSpPr>
        <p:spPr>
          <a:xfrm>
            <a:off x="7470648" y="4361688"/>
            <a:ext cx="4206240" cy="1728216"/>
          </a:xfrm>
        </p:spPr>
        <p:txBody>
          <a:bodyPr>
            <a:normAutofit/>
          </a:bodyPr>
          <a:lstStyle>
            <a:lvl1pPr marL="0" indent="0" latinLnBrk="0">
              <a:spcBef>
                <a:spcPts val="1200"/>
              </a:spcBef>
              <a:buNone/>
              <a:defRPr lang="zh-CN" sz="1600"/>
            </a:lvl1pPr>
            <a:lvl2pPr marL="457200" indent="0" latinLnBrk="0">
              <a:buNone/>
              <a:defRPr lang="zh-CN" sz="1200"/>
            </a:lvl2pPr>
            <a:lvl3pPr marL="914400" indent="0" latinLnBrk="0">
              <a:buNone/>
              <a:defRPr lang="zh-CN" sz="1000"/>
            </a:lvl3pPr>
            <a:lvl4pPr marL="1371600" indent="0" latinLnBrk="0">
              <a:buNone/>
              <a:defRPr lang="zh-CN" sz="900"/>
            </a:lvl4pPr>
            <a:lvl5pPr marL="1828800" indent="0" latinLnBrk="0">
              <a:buNone/>
              <a:defRPr lang="zh-CN" sz="900"/>
            </a:lvl5pPr>
            <a:lvl6pPr marL="2286000" indent="0" latinLnBrk="0">
              <a:buNone/>
              <a:defRPr lang="zh-CN" sz="900"/>
            </a:lvl6pPr>
            <a:lvl7pPr marL="2743200" indent="0" latinLnBrk="0">
              <a:buNone/>
              <a:defRPr lang="zh-CN" sz="900"/>
            </a:lvl7pPr>
            <a:lvl8pPr marL="3200400" indent="0" latinLnBrk="0">
              <a:buNone/>
              <a:defRPr lang="zh-CN" sz="900"/>
            </a:lvl8pPr>
            <a:lvl9pPr marL="3657600" indent="0" latinLnBrk="0">
              <a:buNone/>
              <a:defRPr lang="zh-CN"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583DDF-CA54-461A-A486-592D2374C532}" type="datetimeFigureOut">
              <a:t>2016/1/16</a:t>
            </a:fld>
            <a:endParaRPr lang="zh-CN"/>
          </a:p>
        </p:txBody>
      </p:sp>
      <p:sp>
        <p:nvSpPr>
          <p:cNvPr id="6" name="页脚占位符 5"/>
          <p:cNvSpPr>
            <a:spLocks noGrp="1"/>
          </p:cNvSpPr>
          <p:nvPr>
            <p:ph type="ftr" sz="quarter" idx="11"/>
          </p:nvPr>
        </p:nvSpPr>
        <p:spPr/>
        <p:txBody>
          <a:bodyPr/>
          <a:lstStyle/>
          <a:p>
            <a:endParaRPr lang="zh-CN"/>
          </a:p>
        </p:txBody>
      </p:sp>
      <p:sp>
        <p:nvSpPr>
          <p:cNvPr id="7" name="幻灯片编号占位符 6"/>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题注">
    <p:spTree>
      <p:nvGrpSpPr>
        <p:cNvPr id="1" name=""/>
        <p:cNvGrpSpPr/>
        <p:nvPr/>
      </p:nvGrpSpPr>
      <p:grpSpPr>
        <a:xfrm>
          <a:off x="0" y="0"/>
          <a:ext cx="0" cy="0"/>
          <a:chOff x="0" y="0"/>
          <a:chExt cx="0" cy="0"/>
        </a:xfrm>
      </p:grpSpPr>
      <p:sp>
        <p:nvSpPr>
          <p:cNvPr id="2" name="标题 1"/>
          <p:cNvSpPr>
            <a:spLocks noGrp="1"/>
          </p:cNvSpPr>
          <p:nvPr>
            <p:ph type="title"/>
          </p:nvPr>
        </p:nvSpPr>
        <p:spPr>
          <a:xfrm>
            <a:off x="7470648" y="2350008"/>
            <a:ext cx="4206240" cy="1993392"/>
          </a:xfrm>
        </p:spPr>
        <p:txBody>
          <a:bodyPr anchor="b">
            <a:normAutofit/>
          </a:bodyPr>
          <a:lstStyle>
            <a:lvl1pPr latinLnBrk="0">
              <a:defRPr lang="zh-CN" sz="3400" b="0"/>
            </a:lvl1pPr>
          </a:lstStyle>
          <a:p>
            <a:r>
              <a:rPr lang="zh-CN" altLang="en-US" smtClean="0"/>
              <a:t>单击此处编辑母版标题样式</a:t>
            </a:r>
            <a:endParaRPr lang="zh-CN"/>
          </a:p>
        </p:txBody>
      </p:sp>
      <p:sp>
        <p:nvSpPr>
          <p:cNvPr id="3" name="图片占位符 2"/>
          <p:cNvSpPr>
            <a:spLocks noGrp="1"/>
          </p:cNvSpPr>
          <p:nvPr>
            <p:ph type="pic" idx="1"/>
          </p:nvPr>
        </p:nvSpPr>
        <p:spPr>
          <a:xfrm>
            <a:off x="301752" y="502920"/>
            <a:ext cx="6702552" cy="5843016"/>
          </a:xfrm>
          <a:solidFill>
            <a:schemeClr val="accent1">
              <a:lumMod val="40000"/>
              <a:lumOff val="60000"/>
            </a:schemeClr>
          </a:solidFill>
        </p:spPr>
        <p:txBody>
          <a:bodyPr/>
          <a:lstStyle>
            <a:lvl1pPr marL="0" indent="0" algn="ctr" latinLnBrk="0">
              <a:buNone/>
              <a:defRPr lang="zh-CN" sz="3200">
                <a:solidFill>
                  <a:schemeClr val="bg1"/>
                </a:solidFill>
              </a:defRPr>
            </a:lvl1pPr>
            <a:lvl2pPr marL="457200" indent="0" latinLnBrk="0">
              <a:buNone/>
              <a:defRPr lang="zh-CN" sz="2800"/>
            </a:lvl2pPr>
            <a:lvl3pPr marL="914400" indent="0" latinLnBrk="0">
              <a:buNone/>
              <a:defRPr lang="zh-CN" sz="2400"/>
            </a:lvl3pPr>
            <a:lvl4pPr marL="1371600" indent="0" latinLnBrk="0">
              <a:buNone/>
              <a:defRPr lang="zh-CN" sz="2000"/>
            </a:lvl4pPr>
            <a:lvl5pPr marL="1828800" indent="0" latinLnBrk="0">
              <a:buNone/>
              <a:defRPr lang="zh-CN" sz="2000"/>
            </a:lvl5pPr>
            <a:lvl6pPr marL="2286000" indent="0" latinLnBrk="0">
              <a:buNone/>
              <a:defRPr lang="zh-CN" sz="2000"/>
            </a:lvl6pPr>
            <a:lvl7pPr marL="2743200" indent="0" latinLnBrk="0">
              <a:buNone/>
              <a:defRPr lang="zh-CN" sz="2000"/>
            </a:lvl7pPr>
            <a:lvl8pPr marL="3200400" indent="0" latinLnBrk="0">
              <a:buNone/>
              <a:defRPr lang="zh-CN" sz="2000"/>
            </a:lvl8pPr>
            <a:lvl9pPr marL="3657600" indent="0" latinLnBrk="0">
              <a:buNone/>
              <a:defRPr lang="zh-CN" sz="2000"/>
            </a:lvl9pPr>
          </a:lstStyle>
          <a:p>
            <a:r>
              <a:rPr lang="zh-CN" altLang="en-US" smtClean="0"/>
              <a:t>单击图标添加图片</a:t>
            </a:r>
            <a:endParaRPr lang="zh-CN"/>
          </a:p>
        </p:txBody>
      </p:sp>
      <p:sp>
        <p:nvSpPr>
          <p:cNvPr id="4" name="文本占位符 3"/>
          <p:cNvSpPr>
            <a:spLocks noGrp="1"/>
          </p:cNvSpPr>
          <p:nvPr>
            <p:ph type="body" sz="half" idx="2"/>
          </p:nvPr>
        </p:nvSpPr>
        <p:spPr>
          <a:xfrm>
            <a:off x="7470648" y="4361688"/>
            <a:ext cx="4206240" cy="1728216"/>
          </a:xfrm>
        </p:spPr>
        <p:txBody>
          <a:bodyPr>
            <a:normAutofit/>
          </a:bodyPr>
          <a:lstStyle>
            <a:lvl1pPr marL="0" indent="0" latinLnBrk="0">
              <a:spcBef>
                <a:spcPts val="1200"/>
              </a:spcBef>
              <a:buNone/>
              <a:defRPr lang="zh-CN" sz="1600"/>
            </a:lvl1pPr>
            <a:lvl2pPr marL="457200" indent="0" latinLnBrk="0">
              <a:buNone/>
              <a:defRPr lang="zh-CN" sz="1200"/>
            </a:lvl2pPr>
            <a:lvl3pPr marL="914400" indent="0" latinLnBrk="0">
              <a:buNone/>
              <a:defRPr lang="zh-CN" sz="1000"/>
            </a:lvl3pPr>
            <a:lvl4pPr marL="1371600" indent="0" latinLnBrk="0">
              <a:buNone/>
              <a:defRPr lang="zh-CN" sz="900"/>
            </a:lvl4pPr>
            <a:lvl5pPr marL="1828800" indent="0" latinLnBrk="0">
              <a:buNone/>
              <a:defRPr lang="zh-CN" sz="900"/>
            </a:lvl5pPr>
            <a:lvl6pPr marL="2286000" indent="0" latinLnBrk="0">
              <a:buNone/>
              <a:defRPr lang="zh-CN" sz="900"/>
            </a:lvl6pPr>
            <a:lvl7pPr marL="2743200" indent="0" latinLnBrk="0">
              <a:buNone/>
              <a:defRPr lang="zh-CN" sz="900"/>
            </a:lvl7pPr>
            <a:lvl8pPr marL="3200400" indent="0" latinLnBrk="0">
              <a:buNone/>
              <a:defRPr lang="zh-CN" sz="900"/>
            </a:lvl8pPr>
            <a:lvl9pPr marL="3657600" indent="0" latinLnBrk="0">
              <a:buNone/>
              <a:defRPr lang="zh-CN"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583DDF-CA54-461A-A486-592D2374C532}" type="datetimeFigureOut">
              <a:t>2016/1/16</a:t>
            </a:fld>
            <a:endParaRPr lang="zh-CN"/>
          </a:p>
        </p:txBody>
      </p:sp>
      <p:sp>
        <p:nvSpPr>
          <p:cNvPr id="6" name="页脚占位符 5"/>
          <p:cNvSpPr>
            <a:spLocks noGrp="1"/>
          </p:cNvSpPr>
          <p:nvPr>
            <p:ph type="ftr" sz="quarter" idx="11"/>
          </p:nvPr>
        </p:nvSpPr>
        <p:spPr/>
        <p:txBody>
          <a:bodyPr/>
          <a:lstStyle/>
          <a:p>
            <a:endParaRPr lang="zh-CN"/>
          </a:p>
        </p:txBody>
      </p:sp>
      <p:sp>
        <p:nvSpPr>
          <p:cNvPr id="7" name="幻灯片编号占位符 6"/>
          <p:cNvSpPr>
            <a:spLocks noGrp="1"/>
          </p:cNvSpPr>
          <p:nvPr>
            <p:ph type="sldNum" sz="quarter" idx="12"/>
          </p:nvPr>
        </p:nvSpPr>
        <p:spPr/>
        <p:txBody>
          <a:bodyPr/>
          <a:lstStyle/>
          <a:p>
            <a:fld id="{CA8D9AD5-F248-4919-864A-CFD76CC027D6}" type="slidenum">
              <a:t>‹#›</a:t>
            </a:fld>
            <a:endParaRPr lang="zh-CN"/>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p:nvSpPr>
        <p:spPr>
          <a:xfrm>
            <a:off x="0" y="6583680"/>
            <a:ext cx="12188826" cy="2743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lang="zh-CN">
              <a:latin typeface="Microsoft YaHei" panose="020B0503020204020204" pitchFamily="34" charset="-122"/>
              <a:ea typeface="Microsoft YaHei" panose="020B0503020204020204" pitchFamily="34" charset="-122"/>
            </a:endParaRPr>
          </a:p>
        </p:txBody>
      </p:sp>
      <p:sp>
        <p:nvSpPr>
          <p:cNvPr id="2" name="标题占位符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zh-CN"/>
              <a:t>单击此处编辑母版标题样式</a:t>
            </a:r>
          </a:p>
        </p:txBody>
      </p:sp>
      <p:sp>
        <p:nvSpPr>
          <p:cNvPr id="3" name="文本占位符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4" name="日期占位符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latinLnBrk="0">
              <a:defRPr lang="zh-CN" sz="800">
                <a:solidFill>
                  <a:schemeClr val="tx1">
                    <a:tint val="75000"/>
                  </a:schemeClr>
                </a:solidFill>
                <a:latin typeface="Microsoft YaHei" panose="020B0503020204020204" pitchFamily="34" charset="-122"/>
                <a:ea typeface="Microsoft YaHei" panose="020B0503020204020204" pitchFamily="34" charset="-122"/>
              </a:defRPr>
            </a:lvl1pPr>
          </a:lstStyle>
          <a:p>
            <a:fld id="{9E583DDF-CA54-461A-A486-592D2374C532}" type="datetimeFigureOut">
              <a:rPr lang="en-US" altLang="zh-CN" smtClean="0"/>
              <a:pPr/>
              <a:t>1/16/2016</a:t>
            </a:fld>
            <a:endParaRPr lang="zh-CN" altLang="en-US"/>
          </a:p>
        </p:txBody>
      </p:sp>
      <p:sp>
        <p:nvSpPr>
          <p:cNvPr id="5" name="页脚占位符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latinLnBrk="0">
              <a:defRPr lang="zh-CN" sz="800" cap="all" baseline="0">
                <a:solidFill>
                  <a:schemeClr val="tx1">
                    <a:tint val="75000"/>
                  </a:schemeClr>
                </a:solidFill>
                <a:latin typeface="Microsoft YaHei" panose="020B0503020204020204" pitchFamily="34" charset="-122"/>
                <a:ea typeface="Microsoft YaHei" panose="020B0503020204020204" pitchFamily="34" charset="-122"/>
              </a:defRPr>
            </a:lvl1pPr>
          </a:lstStyle>
          <a:p>
            <a:endParaRPr lang="zh-CN" altLang="en-US"/>
          </a:p>
        </p:txBody>
      </p:sp>
      <p:sp>
        <p:nvSpPr>
          <p:cNvPr id="6" name="幻灯片编号占位符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latinLnBrk="0">
              <a:defRPr lang="zh-CN" sz="800">
                <a:solidFill>
                  <a:schemeClr val="tx1">
                    <a:tint val="75000"/>
                  </a:schemeClr>
                </a:solidFill>
                <a:latin typeface="Microsoft YaHei" panose="020B0503020204020204" pitchFamily="34" charset="-122"/>
                <a:ea typeface="Microsoft YaHei" panose="020B0503020204020204" pitchFamily="34" charset="-122"/>
              </a:defRPr>
            </a:lvl1pPr>
          </a:lstStyle>
          <a:p>
            <a:fld id="{CA8D9AD5-F248-4919-864A-CFD76CC027D6}" type="slidenum">
              <a:rPr lang="en-US" altLang="zh-CN" smtClean="0"/>
              <a:pPr/>
              <a:t>‹#›</a:t>
            </a:fld>
            <a:endParaRPr lang="en-US" altLang="zh-CN"/>
          </a:p>
        </p:txBody>
      </p:sp>
    </p:spTree>
    <p:extLst>
      <p:ext uri="{BB962C8B-B14F-4D97-AF65-F5344CB8AC3E}">
        <p14:creationId xmlns:p14="http://schemas.microsoft.com/office/powerpoint/2010/main" val="256376095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marL="0" indent="0" algn="l" defTabSz="914400" rtl="0" eaLnBrk="1" latinLnBrk="0" hangingPunct="1">
        <a:lnSpc>
          <a:spcPct val="90000"/>
        </a:lnSpc>
        <a:spcBef>
          <a:spcPct val="0"/>
        </a:spcBef>
        <a:buFont typeface="Arial" pitchFamily="34" charset="0"/>
        <a:buNone/>
        <a:defRPr lang="zh-CN" sz="3400" kern="1200">
          <a:solidFill>
            <a:schemeClr val="tx1"/>
          </a:solidFill>
          <a:latin typeface="Microsoft YaHei" panose="020B0503020204020204" pitchFamily="34" charset="-122"/>
          <a:ea typeface="Microsoft YaHei" panose="020B0503020204020204" pitchFamily="34" charset="-122"/>
          <a:cs typeface="+mj-cs"/>
        </a:defRPr>
      </a:lvl1pPr>
    </p:titleStyle>
    <p:bodyStyle>
      <a:lvl1pPr marL="274320" indent="-228600" algn="l" defTabSz="914400" rtl="0" eaLnBrk="1" latinLnBrk="0" hangingPunct="1">
        <a:lnSpc>
          <a:spcPct val="90000"/>
        </a:lnSpc>
        <a:spcBef>
          <a:spcPts val="1800"/>
        </a:spcBef>
        <a:buSzPct val="80000"/>
        <a:buFont typeface="Arial" pitchFamily="34" charset="0"/>
        <a:buChar char="•"/>
        <a:defRPr lang="zh-CN" sz="2000" kern="1200">
          <a:solidFill>
            <a:schemeClr val="tx1"/>
          </a:solidFill>
          <a:latin typeface="Microsoft YaHei" panose="020B0503020204020204" pitchFamily="34" charset="-122"/>
          <a:ea typeface="Microsoft YaHei" panose="020B0503020204020204" pitchFamily="34" charset="-122"/>
          <a:cs typeface="+mn-cs"/>
        </a:defRPr>
      </a:lvl1pPr>
      <a:lvl2pPr marL="594360" indent="-228600" algn="l" defTabSz="914400" rtl="0" eaLnBrk="1" latinLnBrk="0" hangingPunct="1">
        <a:lnSpc>
          <a:spcPct val="90000"/>
        </a:lnSpc>
        <a:spcBef>
          <a:spcPts val="1000"/>
        </a:spcBef>
        <a:buSzPct val="80000"/>
        <a:buFont typeface="Arial" pitchFamily="34" charset="0"/>
        <a:buChar char="•"/>
        <a:defRPr lang="zh-CN" sz="1800" kern="1200">
          <a:solidFill>
            <a:schemeClr val="tx1"/>
          </a:solidFill>
          <a:latin typeface="Microsoft YaHei" panose="020B0503020204020204" pitchFamily="34" charset="-122"/>
          <a:ea typeface="Microsoft YaHei" panose="020B0503020204020204" pitchFamily="34" charset="-122"/>
          <a:cs typeface="+mn-cs"/>
        </a:defRPr>
      </a:lvl2pPr>
      <a:lvl3pPr marL="914400" indent="-228600" algn="l" defTabSz="914400" rtl="0" eaLnBrk="1" latinLnBrk="0" hangingPunct="1">
        <a:lnSpc>
          <a:spcPct val="90000"/>
        </a:lnSpc>
        <a:spcBef>
          <a:spcPts val="800"/>
        </a:spcBef>
        <a:buSzPct val="80000"/>
        <a:buFont typeface="Arial" pitchFamily="34" charset="0"/>
        <a:buChar char="•"/>
        <a:defRPr lang="zh-CN" sz="1600" kern="1200">
          <a:solidFill>
            <a:schemeClr val="tx1"/>
          </a:solidFill>
          <a:latin typeface="Microsoft YaHei" panose="020B0503020204020204" pitchFamily="34" charset="-122"/>
          <a:ea typeface="Microsoft YaHei" panose="020B0503020204020204" pitchFamily="34" charset="-122"/>
          <a:cs typeface="+mn-cs"/>
        </a:defRPr>
      </a:lvl3pPr>
      <a:lvl4pPr marL="1234440" indent="-228600" algn="l" defTabSz="914400" rtl="0" eaLnBrk="1" latinLnBrk="0" hangingPunct="1">
        <a:lnSpc>
          <a:spcPct val="90000"/>
        </a:lnSpc>
        <a:spcBef>
          <a:spcPts val="800"/>
        </a:spcBef>
        <a:buSzPct val="80000"/>
        <a:buFont typeface="Arial" pitchFamily="34" charset="0"/>
        <a:buChar char="•"/>
        <a:defRPr lang="zh-CN" sz="1400" kern="1200">
          <a:solidFill>
            <a:schemeClr val="tx1"/>
          </a:solidFill>
          <a:latin typeface="Microsoft YaHei" panose="020B0503020204020204" pitchFamily="34" charset="-122"/>
          <a:ea typeface="Microsoft YaHei" panose="020B0503020204020204" pitchFamily="34" charset="-122"/>
          <a:cs typeface="+mn-cs"/>
        </a:defRPr>
      </a:lvl4pPr>
      <a:lvl5pPr marL="1554480" indent="-228600" algn="l" defTabSz="914400" rtl="0" eaLnBrk="1" latinLnBrk="0" hangingPunct="1">
        <a:lnSpc>
          <a:spcPct val="90000"/>
        </a:lnSpc>
        <a:spcBef>
          <a:spcPts val="800"/>
        </a:spcBef>
        <a:buSzPct val="80000"/>
        <a:buFont typeface="Arial" pitchFamily="34" charset="0"/>
        <a:buChar char="•"/>
        <a:defRPr lang="zh-CN" sz="1400" kern="1200">
          <a:solidFill>
            <a:schemeClr val="tx1"/>
          </a:solidFill>
          <a:latin typeface="Microsoft YaHei" panose="020B0503020204020204" pitchFamily="34" charset="-122"/>
          <a:ea typeface="Microsoft YaHei" panose="020B0503020204020204" pitchFamily="34" charset="-122"/>
          <a:cs typeface="+mn-cs"/>
        </a:defRPr>
      </a:lvl5pPr>
      <a:lvl6pPr marL="1874520" indent="-228600" algn="l" defTabSz="914400" rtl="0" eaLnBrk="1" latinLnBrk="0" hangingPunct="1">
        <a:lnSpc>
          <a:spcPct val="90000"/>
        </a:lnSpc>
        <a:spcBef>
          <a:spcPts val="800"/>
        </a:spcBef>
        <a:buFont typeface="Arial" pitchFamily="34" charset="0"/>
        <a:buChar char="•"/>
        <a:defRPr lang="zh-CN"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Font typeface="Arial" pitchFamily="34" charset="0"/>
        <a:buChar char="•"/>
        <a:defRPr lang="zh-CN"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Font typeface="Arial" pitchFamily="34" charset="0"/>
        <a:buChar char="•"/>
        <a:defRPr lang="zh-CN"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Font typeface="Arial" pitchFamily="34" charset="0"/>
        <a:buChar char="•"/>
        <a:defRPr lang="zh-CN" sz="1400" kern="1200" baseline="0">
          <a:solidFill>
            <a:schemeClr val="tx1"/>
          </a:solidFill>
          <a:latin typeface="+mn-lt"/>
          <a:ea typeface="+mn-ea"/>
          <a:cs typeface="+mn-cs"/>
        </a:defRPr>
      </a:lvl9pPr>
    </p:bodyStyle>
    <p:otherStyle>
      <a:defPPr>
        <a:defRPr lang="zh-CN"/>
      </a:defPPr>
      <a:lvl1pPr marL="0" algn="l" defTabSz="914400" rtl="0" eaLnBrk="1" latinLnBrk="0" hangingPunct="1">
        <a:defRPr lang="zh-CN" sz="1800" kern="1200">
          <a:solidFill>
            <a:schemeClr val="tx1"/>
          </a:solidFill>
          <a:latin typeface="+mn-lt"/>
          <a:ea typeface="+mn-ea"/>
          <a:cs typeface="+mn-cs"/>
        </a:defRPr>
      </a:lvl1pPr>
      <a:lvl2pPr marL="457200" algn="l" defTabSz="914400" rtl="0" eaLnBrk="1" latinLnBrk="0" hangingPunct="1">
        <a:defRPr lang="zh-CN" sz="1800" kern="1200">
          <a:solidFill>
            <a:schemeClr val="tx1"/>
          </a:solidFill>
          <a:latin typeface="+mn-lt"/>
          <a:ea typeface="+mn-ea"/>
          <a:cs typeface="+mn-cs"/>
        </a:defRPr>
      </a:lvl2pPr>
      <a:lvl3pPr marL="914400" algn="l" defTabSz="914400" rtl="0" eaLnBrk="1" latinLnBrk="0" hangingPunct="1">
        <a:defRPr lang="zh-CN" sz="1800" kern="1200">
          <a:solidFill>
            <a:schemeClr val="tx1"/>
          </a:solidFill>
          <a:latin typeface="+mn-lt"/>
          <a:ea typeface="+mn-ea"/>
          <a:cs typeface="+mn-cs"/>
        </a:defRPr>
      </a:lvl3pPr>
      <a:lvl4pPr marL="1371600" algn="l" defTabSz="914400" rtl="0" eaLnBrk="1" latinLnBrk="0" hangingPunct="1">
        <a:defRPr lang="zh-CN" sz="1800" kern="1200">
          <a:solidFill>
            <a:schemeClr val="tx1"/>
          </a:solidFill>
          <a:latin typeface="+mn-lt"/>
          <a:ea typeface="+mn-ea"/>
          <a:cs typeface="+mn-cs"/>
        </a:defRPr>
      </a:lvl4pPr>
      <a:lvl5pPr marL="1828800" algn="l" defTabSz="914400" rtl="0" eaLnBrk="1" latinLnBrk="0" hangingPunct="1">
        <a:defRPr lang="zh-CN" sz="1800" kern="1200">
          <a:solidFill>
            <a:schemeClr val="tx1"/>
          </a:solidFill>
          <a:latin typeface="+mn-lt"/>
          <a:ea typeface="+mn-ea"/>
          <a:cs typeface="+mn-cs"/>
        </a:defRPr>
      </a:lvl5pPr>
      <a:lvl6pPr marL="2286000" algn="l" defTabSz="914400" rtl="0" eaLnBrk="1" latinLnBrk="0" hangingPunct="1">
        <a:defRPr lang="zh-CN" sz="1800" kern="1200">
          <a:solidFill>
            <a:schemeClr val="tx1"/>
          </a:solidFill>
          <a:latin typeface="+mn-lt"/>
          <a:ea typeface="+mn-ea"/>
          <a:cs typeface="+mn-cs"/>
        </a:defRPr>
      </a:lvl6pPr>
      <a:lvl7pPr marL="2743200" algn="l" defTabSz="914400" rtl="0" eaLnBrk="1" latinLnBrk="0" hangingPunct="1">
        <a:defRPr lang="zh-CN" sz="1800" kern="1200">
          <a:solidFill>
            <a:schemeClr val="tx1"/>
          </a:solidFill>
          <a:latin typeface="+mn-lt"/>
          <a:ea typeface="+mn-ea"/>
          <a:cs typeface="+mn-cs"/>
        </a:defRPr>
      </a:lvl7pPr>
      <a:lvl8pPr marL="3200400" algn="l" defTabSz="914400" rtl="0" eaLnBrk="1" latinLnBrk="0" hangingPunct="1">
        <a:defRPr lang="zh-CN" sz="1800" kern="1200">
          <a:solidFill>
            <a:schemeClr val="tx1"/>
          </a:solidFill>
          <a:latin typeface="+mn-lt"/>
          <a:ea typeface="+mn-ea"/>
          <a:cs typeface="+mn-cs"/>
        </a:defRPr>
      </a:lvl8pPr>
      <a:lvl9pPr marL="3657600" algn="l" defTabSz="914400" rtl="0" eaLnBrk="1" latinLnBrk="0" hangingPunct="1">
        <a:defRPr lang="zh-CN"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3" Type="http://schemas.openxmlformats.org/officeDocument/2006/relationships/image" Target="../media/image21.png"/><Relationship Id="rId18" Type="http://schemas.openxmlformats.org/officeDocument/2006/relationships/image" Target="../media/image26.png"/><Relationship Id="rId21" Type="http://schemas.openxmlformats.org/officeDocument/2006/relationships/image" Target="../media/image33.png"/><Relationship Id="rId20" Type="http://schemas.openxmlformats.org/officeDocument/2006/relationships/image" Target="../media/image32.png"/><Relationship Id="rId1" Type="http://schemas.openxmlformats.org/officeDocument/2006/relationships/slideLayout" Target="../slideLayouts/slideLayout2.xml"/><Relationship Id="rId15" Type="http://schemas.openxmlformats.org/officeDocument/2006/relationships/image" Target="../media/image30.png"/><Relationship Id="rId19" Type="http://schemas.openxmlformats.org/officeDocument/2006/relationships/image" Target="../media/image31.png"/><Relationship Id="rId14" Type="http://schemas.openxmlformats.org/officeDocument/2006/relationships/image" Target="../media/image22.png"/><Relationship Id="rId22"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0" y="2358191"/>
            <a:ext cx="12192000" cy="868199"/>
          </a:xfrm>
        </p:spPr>
        <p:txBody>
          <a:bodyPr>
            <a:noAutofit/>
          </a:bodyPr>
          <a:lstStyle/>
          <a:p>
            <a:r>
              <a:rPr lang="zh-CN" altLang="en-US" sz="5000" dirty="0"/>
              <a:t>分配</a:t>
            </a:r>
            <a:r>
              <a:rPr lang="zh-CN" altLang="en-US" sz="5000" dirty="0" smtClean="0"/>
              <a:t>网络中的议价能力和价值分享</a:t>
            </a:r>
            <a:endParaRPr lang="zh-CN" sz="5000" dirty="0"/>
          </a:p>
        </p:txBody>
      </p:sp>
      <p:sp>
        <p:nvSpPr>
          <p:cNvPr id="3" name="副标题 2"/>
          <p:cNvSpPr>
            <a:spLocks noGrp="1"/>
          </p:cNvSpPr>
          <p:nvPr>
            <p:ph type="subTitle" idx="1"/>
          </p:nvPr>
        </p:nvSpPr>
        <p:spPr>
          <a:xfrm>
            <a:off x="1" y="3803902"/>
            <a:ext cx="10804357" cy="660774"/>
          </a:xfrm>
        </p:spPr>
        <p:txBody>
          <a:bodyPr>
            <a:normAutofit/>
          </a:bodyPr>
          <a:lstStyle/>
          <a:p>
            <a:pPr algn="r"/>
            <a:r>
              <a:rPr lang="zh-CN" altLang="en-US" sz="3000" dirty="0"/>
              <a:t>一种合作</a:t>
            </a:r>
            <a:r>
              <a:rPr lang="zh-CN" altLang="en-US" sz="3000" dirty="0" smtClean="0"/>
              <a:t>博弈理论的方法 </a:t>
            </a:r>
            <a:endParaRPr lang="zh-CN" sz="3000" dirty="0"/>
          </a:p>
        </p:txBody>
      </p:sp>
      <p:sp>
        <p:nvSpPr>
          <p:cNvPr id="6" name="文本框 5"/>
          <p:cNvSpPr txBox="1"/>
          <p:nvPr/>
        </p:nvSpPr>
        <p:spPr>
          <a:xfrm>
            <a:off x="0" y="5702969"/>
            <a:ext cx="12192000" cy="553998"/>
          </a:xfrm>
          <a:prstGeom prst="rect">
            <a:avLst/>
          </a:prstGeom>
          <a:noFill/>
        </p:spPr>
        <p:txBody>
          <a:bodyPr wrap="square" rtlCol="0">
            <a:spAutoFit/>
          </a:bodyPr>
          <a:lstStyle/>
          <a:p>
            <a:pPr algn="ctr"/>
            <a:r>
              <a:rPr lang="zh-CN" altLang="en-US" sz="3000" dirty="0">
                <a:latin typeface="方正苏新诗柳楷简体" panose="02000000000000000000" pitchFamily="2" charset="-122"/>
                <a:ea typeface="方正苏新诗柳楷简体" panose="02000000000000000000" pitchFamily="2" charset="-122"/>
              </a:rPr>
              <a:t>刘承</a:t>
            </a:r>
            <a:r>
              <a:rPr lang="zh-CN" altLang="en-US" sz="3000" dirty="0" smtClean="0">
                <a:latin typeface="方正苏新诗柳楷简体" panose="02000000000000000000" pitchFamily="2" charset="-122"/>
                <a:ea typeface="方正苏新诗柳楷简体" panose="02000000000000000000" pitchFamily="2" charset="-122"/>
              </a:rPr>
              <a:t>刚 </a:t>
            </a:r>
            <a:r>
              <a:rPr lang="en-US" altLang="zh-CN" sz="3000" dirty="0" smtClean="0">
                <a:latin typeface="方正苏新诗柳楷简体" panose="02000000000000000000" pitchFamily="2" charset="-122"/>
                <a:ea typeface="方正苏新诗柳楷简体" panose="02000000000000000000" pitchFamily="2" charset="-122"/>
              </a:rPr>
              <a:t>| </a:t>
            </a:r>
            <a:r>
              <a:rPr lang="zh-CN" altLang="en-US" sz="3000" dirty="0" smtClean="0">
                <a:latin typeface="方正苏新诗柳楷简体" panose="02000000000000000000" pitchFamily="2" charset="-122"/>
                <a:ea typeface="方正苏新诗柳楷简体" panose="02000000000000000000" pitchFamily="2" charset="-122"/>
              </a:rPr>
              <a:t>贾俊宽 </a:t>
            </a:r>
            <a:r>
              <a:rPr lang="en-US" altLang="zh-CN" sz="3000" dirty="0" smtClean="0">
                <a:latin typeface="方正苏新诗柳楷简体" panose="02000000000000000000" pitchFamily="2" charset="-122"/>
                <a:ea typeface="方正苏新诗柳楷简体" panose="02000000000000000000" pitchFamily="2" charset="-122"/>
              </a:rPr>
              <a:t>| </a:t>
            </a:r>
            <a:r>
              <a:rPr lang="zh-CN" altLang="en-US" sz="3000" dirty="0" smtClean="0">
                <a:latin typeface="方正苏新诗柳楷简体" panose="02000000000000000000" pitchFamily="2" charset="-122"/>
                <a:ea typeface="方正苏新诗柳楷简体" panose="02000000000000000000" pitchFamily="2" charset="-122"/>
              </a:rPr>
              <a:t>廖舜臣 </a:t>
            </a:r>
            <a:r>
              <a:rPr lang="en-US" altLang="zh-CN" sz="3000" dirty="0" smtClean="0">
                <a:latin typeface="方正苏新诗柳楷简体" panose="02000000000000000000" pitchFamily="2" charset="-122"/>
                <a:ea typeface="方正苏新诗柳楷简体" panose="02000000000000000000" pitchFamily="2" charset="-122"/>
              </a:rPr>
              <a:t>| </a:t>
            </a:r>
            <a:r>
              <a:rPr lang="zh-CN" altLang="en-US" sz="3000" dirty="0" smtClean="0">
                <a:latin typeface="方正苏新诗柳楷简体" panose="02000000000000000000" pitchFamily="2" charset="-122"/>
                <a:ea typeface="方正苏新诗柳楷简体" panose="02000000000000000000" pitchFamily="2" charset="-122"/>
              </a:rPr>
              <a:t>郭  嘉 </a:t>
            </a:r>
            <a:r>
              <a:rPr lang="en-US" altLang="zh-CN" sz="3000" dirty="0" smtClean="0">
                <a:latin typeface="方正苏新诗柳楷简体" panose="02000000000000000000" pitchFamily="2" charset="-122"/>
                <a:ea typeface="方正苏新诗柳楷简体" panose="02000000000000000000" pitchFamily="2" charset="-122"/>
              </a:rPr>
              <a:t>| </a:t>
            </a:r>
            <a:r>
              <a:rPr lang="zh-CN" altLang="en-US" sz="3000" dirty="0" smtClean="0">
                <a:latin typeface="方正苏新诗柳楷简体" panose="02000000000000000000" pitchFamily="2" charset="-122"/>
                <a:ea typeface="方正苏新诗柳楷简体" panose="02000000000000000000" pitchFamily="2" charset="-122"/>
              </a:rPr>
              <a:t>刘  博</a:t>
            </a:r>
            <a:endParaRPr lang="zh-CN" altLang="en-US" sz="3000" dirty="0">
              <a:latin typeface="方正苏新诗柳楷简体" panose="02000000000000000000" pitchFamily="2" charset="-122"/>
              <a:ea typeface="方正苏新诗柳楷简体" panose="02000000000000000000" pitchFamily="2" charset="-122"/>
            </a:endParaRPr>
          </a:p>
        </p:txBody>
      </p:sp>
      <p:sp>
        <p:nvSpPr>
          <p:cNvPr id="7" name="矩形 6"/>
          <p:cNvSpPr/>
          <p:nvPr/>
        </p:nvSpPr>
        <p:spPr>
          <a:xfrm>
            <a:off x="0" y="1443789"/>
            <a:ext cx="12192000" cy="866276"/>
          </a:xfrm>
          <a:prstGeom prst="rect">
            <a:avLst/>
          </a:prstGeom>
          <a:solidFill>
            <a:srgbClr val="363D3D"/>
          </a:solidFill>
          <a:ln>
            <a:solidFill>
              <a:srgbClr val="363D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06700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48263" y="1241162"/>
            <a:ext cx="8900292" cy="559640"/>
          </a:xfrm>
          <a:prstGeom prst="rect">
            <a:avLst/>
          </a:prstGeom>
          <a:noFill/>
        </p:spPr>
        <p:txBody>
          <a:bodyPr wrap="square" rtlCol="0">
            <a:spAutoFit/>
          </a:bodyPr>
          <a:lstStyle/>
          <a:p>
            <a:pPr>
              <a:lnSpc>
                <a:spcPct val="150000"/>
              </a:lnSpc>
            </a:pPr>
            <a:r>
              <a:rPr lang="zh-CN" altLang="en-US" sz="2399" dirty="0" smtClean="0">
                <a:latin typeface="楷体" panose="02010609060101010101" pitchFamily="49" charset="-122"/>
                <a:ea typeface="楷体" panose="02010609060101010101" pitchFamily="49" charset="-122"/>
              </a:rPr>
              <a:t>满足如下条件时，分配网络市场有均衡点：</a:t>
            </a:r>
            <a:endParaRPr lang="en-US" altLang="zh-CN" sz="2399" dirty="0" smtClean="0">
              <a:latin typeface="楷体" panose="02010609060101010101" pitchFamily="49" charset="-122"/>
              <a:ea typeface="楷体" panose="02010609060101010101" pitchFamily="49" charset="-122"/>
            </a:endParaRPr>
          </a:p>
        </p:txBody>
      </p:sp>
      <p:sp>
        <p:nvSpPr>
          <p:cNvPr id="3" name="文本框 2"/>
          <p:cNvSpPr txBox="1"/>
          <p:nvPr/>
        </p:nvSpPr>
        <p:spPr>
          <a:xfrm>
            <a:off x="449770" y="61253"/>
            <a:ext cx="594105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网络市场均衡</a:t>
            </a:r>
            <a:r>
              <a:rPr lang="en-US" altLang="zh-CN" sz="4000" dirty="0" smtClean="0">
                <a:latin typeface="Arial Unicode MS" panose="020B0604020202020204" pitchFamily="34" charset="-122"/>
                <a:ea typeface="Arial Unicode MS" panose="020B0604020202020204" pitchFamily="34" charset="-122"/>
                <a:cs typeface="Arial Unicode MS" panose="020B0604020202020204" pitchFamily="34" charset="-122"/>
              </a:rPr>
              <a:t>NME</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2034865" y="2096790"/>
            <a:ext cx="8113690" cy="1107583"/>
          </a:xfrm>
          <a:prstGeom prst="roundRect">
            <a:avLst/>
          </a:prstGeom>
          <a:solidFill>
            <a:srgbClr val="3876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500" dirty="0">
                <a:latin typeface="楷体" panose="02010609060101010101" pitchFamily="49" charset="-122"/>
                <a:ea typeface="楷体" panose="02010609060101010101" pitchFamily="49" charset="-122"/>
              </a:rPr>
              <a:t>1</a:t>
            </a:r>
            <a:r>
              <a:rPr lang="zh-CN" altLang="en-US" sz="2500" dirty="0" smtClean="0">
                <a:latin typeface="楷体" panose="02010609060101010101" pitchFamily="49" charset="-122"/>
                <a:ea typeface="楷体" panose="02010609060101010101" pitchFamily="49" charset="-122"/>
              </a:rPr>
              <a:t>.需求弧匹配需求等级</a:t>
            </a:r>
            <a:endParaRPr lang="zh-CN" altLang="en-US" sz="2500" dirty="0">
              <a:latin typeface="楷体" panose="02010609060101010101" pitchFamily="49" charset="-122"/>
              <a:ea typeface="楷体" panose="02010609060101010101" pitchFamily="49" charset="-122"/>
            </a:endParaRPr>
          </a:p>
        </p:txBody>
      </p:sp>
      <p:sp>
        <p:nvSpPr>
          <p:cNvPr id="7" name="圆角矩形 6"/>
          <p:cNvSpPr/>
          <p:nvPr/>
        </p:nvSpPr>
        <p:spPr>
          <a:xfrm>
            <a:off x="2034865" y="4767532"/>
            <a:ext cx="8113690" cy="1107583"/>
          </a:xfrm>
          <a:prstGeom prst="roundRect">
            <a:avLst/>
          </a:prstGeom>
          <a:solidFill>
            <a:srgbClr val="3876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500" dirty="0">
                <a:latin typeface="楷体" panose="02010609060101010101" pitchFamily="49" charset="-122"/>
                <a:ea typeface="楷体" panose="02010609060101010101" pitchFamily="49" charset="-122"/>
              </a:rPr>
              <a:t>3</a:t>
            </a:r>
            <a:r>
              <a:rPr lang="zh-CN" altLang="en-US" sz="2500" dirty="0" smtClean="0">
                <a:latin typeface="楷体" panose="02010609060101010101" pitchFamily="49" charset="-122"/>
                <a:ea typeface="楷体" panose="02010609060101010101" pitchFamily="49" charset="-122"/>
              </a:rPr>
              <a:t>.流平衡约束</a:t>
            </a:r>
            <a:endParaRPr lang="zh-CN" altLang="en-US" sz="2500" dirty="0">
              <a:latin typeface="楷体" panose="02010609060101010101" pitchFamily="49" charset="-122"/>
              <a:ea typeface="楷体" panose="02010609060101010101" pitchFamily="49" charset="-122"/>
            </a:endParaRPr>
          </a:p>
        </p:txBody>
      </p:sp>
      <p:sp>
        <p:nvSpPr>
          <p:cNvPr id="8" name="圆角矩形 7"/>
          <p:cNvSpPr/>
          <p:nvPr/>
        </p:nvSpPr>
        <p:spPr>
          <a:xfrm>
            <a:off x="2034865" y="3432849"/>
            <a:ext cx="8113690" cy="1107583"/>
          </a:xfrm>
          <a:prstGeom prst="roundRect">
            <a:avLst/>
          </a:prstGeom>
          <a:solidFill>
            <a:srgbClr val="38767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2500" dirty="0">
                <a:latin typeface="楷体" panose="02010609060101010101" pitchFamily="49" charset="-122"/>
                <a:ea typeface="楷体" panose="02010609060101010101" pitchFamily="49" charset="-122"/>
              </a:rPr>
              <a:t>2.</a:t>
            </a:r>
            <a:r>
              <a:rPr lang="zh-CN" altLang="en-US" sz="2500" dirty="0">
                <a:latin typeface="楷体" panose="02010609060101010101" pitchFamily="49" charset="-122"/>
                <a:ea typeface="楷体" panose="02010609060101010101" pitchFamily="49" charset="-122"/>
              </a:rPr>
              <a:t>总成本 (生产、 运输、 配送) </a:t>
            </a:r>
            <a:r>
              <a:rPr lang="zh-CN" altLang="en-US" sz="2500" dirty="0" smtClean="0">
                <a:latin typeface="楷体" panose="02010609060101010101" pitchFamily="49" charset="-122"/>
                <a:ea typeface="楷体" panose="02010609060101010101" pitchFamily="49" charset="-122"/>
              </a:rPr>
              <a:t>最小化</a:t>
            </a:r>
            <a:endParaRPr lang="zh-CN" altLang="en-US" sz="25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320989925"/>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48263" y="1241162"/>
            <a:ext cx="8900292" cy="646139"/>
          </a:xfrm>
          <a:prstGeom prst="rect">
            <a:avLst/>
          </a:prstGeom>
          <a:noFill/>
        </p:spPr>
        <p:txBody>
          <a:bodyPr wrap="square" rtlCol="0">
            <a:spAutoFit/>
          </a:bodyPr>
          <a:lstStyle/>
          <a:p>
            <a:pPr>
              <a:lnSpc>
                <a:spcPct val="150000"/>
              </a:lnSpc>
            </a:pPr>
            <a:r>
              <a:rPr lang="zh-CN" altLang="en-US" sz="2399" dirty="0" smtClean="0">
                <a:latin typeface="楷体" panose="02010609060101010101" pitchFamily="49" charset="-122"/>
                <a:ea typeface="楷体" panose="02010609060101010101" pitchFamily="49" charset="-122"/>
              </a:rPr>
              <a:t>均衡点</a:t>
            </a:r>
            <a:r>
              <a:rPr lang="en-US" altLang="zh-CN" sz="2399" dirty="0" smtClean="0">
                <a:latin typeface="Arial Unicode MS" panose="020B0604020202020204" pitchFamily="34" charset="-122"/>
                <a:ea typeface="Arial Unicode MS" panose="020B0604020202020204" pitchFamily="34" charset="-122"/>
                <a:cs typeface="Arial Unicode MS" panose="020B0604020202020204" pitchFamily="34" charset="-122"/>
              </a:rPr>
              <a:t>NME</a:t>
            </a:r>
            <a:r>
              <a:rPr lang="zh-CN" altLang="en-US" sz="2399" dirty="0" smtClean="0">
                <a:latin typeface="Arial Unicode MS" panose="020B0604020202020204" pitchFamily="34" charset="-122"/>
                <a:ea typeface="Arial Unicode MS" panose="020B0604020202020204" pitchFamily="34" charset="-122"/>
                <a:cs typeface="Arial Unicode MS" panose="020B0604020202020204" pitchFamily="34" charset="-122"/>
              </a:rPr>
              <a:t>满足</a:t>
            </a:r>
            <a:r>
              <a:rPr lang="zh-CN" altLang="en-US" sz="2399" dirty="0" smtClean="0">
                <a:latin typeface="楷体" panose="02010609060101010101" pitchFamily="49" charset="-122"/>
                <a:ea typeface="楷体" panose="02010609060101010101" pitchFamily="49" charset="-122"/>
              </a:rPr>
              <a:t>：</a:t>
            </a:r>
            <a:endParaRPr lang="en-US" altLang="zh-CN" sz="2399" dirty="0" smtClean="0">
              <a:latin typeface="楷体" panose="02010609060101010101" pitchFamily="49" charset="-122"/>
              <a:ea typeface="楷体" panose="02010609060101010101" pitchFamily="49" charset="-122"/>
            </a:endParaRPr>
          </a:p>
        </p:txBody>
      </p:sp>
      <p:sp>
        <p:nvSpPr>
          <p:cNvPr id="3" name="文本框 2"/>
          <p:cNvSpPr txBox="1"/>
          <p:nvPr/>
        </p:nvSpPr>
        <p:spPr>
          <a:xfrm>
            <a:off x="449770" y="61253"/>
            <a:ext cx="594105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网络市场均衡</a:t>
            </a:r>
            <a:r>
              <a:rPr lang="en-US" altLang="zh-CN" sz="4000" dirty="0" smtClean="0">
                <a:latin typeface="Arial Unicode MS" panose="020B0604020202020204" pitchFamily="34" charset="-122"/>
                <a:ea typeface="Arial Unicode MS" panose="020B0604020202020204" pitchFamily="34" charset="-122"/>
                <a:cs typeface="Arial Unicode MS" panose="020B0604020202020204" pitchFamily="34" charset="-122"/>
              </a:rPr>
              <a:t>NME</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6" name="文本框 5"/>
              <p:cNvSpPr txBox="1"/>
              <p:nvPr/>
            </p:nvSpPr>
            <p:spPr>
              <a:xfrm>
                <a:off x="1990424" y="2123041"/>
                <a:ext cx="8158131" cy="2344360"/>
              </a:xfrm>
              <a:prstGeom prst="rect">
                <a:avLst/>
              </a:prstGeom>
              <a:noFill/>
              <a:ln w="38100">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func>
                        <m:funcPr>
                          <m:ctrlPr>
                            <a:rPr lang="en-US" altLang="zh-CN" sz="2400" b="0" i="1" smtClean="0">
                              <a:latin typeface="Cambria Math"/>
                            </a:rPr>
                          </m:ctrlPr>
                        </m:funcPr>
                        <m:fName>
                          <m:limLow>
                            <m:limLowPr>
                              <m:ctrlPr>
                                <a:rPr lang="en-US" altLang="zh-CN" sz="2400" b="0" i="1" smtClean="0">
                                  <a:latin typeface="Cambria Math"/>
                                </a:rPr>
                              </m:ctrlPr>
                            </m:limLowPr>
                            <m:e>
                              <m:r>
                                <m:rPr>
                                  <m:sty m:val="p"/>
                                </m:rPr>
                                <a:rPr lang="en-US" altLang="zh-CN" sz="2400" b="0" i="0" smtClean="0">
                                  <a:latin typeface="Cambria Math" panose="02040503050406030204" pitchFamily="18" charset="0"/>
                                </a:rPr>
                                <m:t>max</m:t>
                              </m:r>
                            </m:e>
                            <m:lim>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𝑖𝑗</m:t>
                                  </m:r>
                                </m:sub>
                              </m:sSub>
                              <m:r>
                                <a:rPr lang="en-US" altLang="zh-CN" sz="2400" b="0" i="1" smtClean="0">
                                  <a:latin typeface="Cambria Math" panose="02040503050406030204" pitchFamily="18" charset="0"/>
                                </a:rPr>
                                <m:t>,</m:t>
                              </m:r>
                              <m:d>
                                <m:dPr>
                                  <m:ctrlPr>
                                    <a:rPr lang="en-US" altLang="zh-CN" sz="2400" b="0" i="1" smtClean="0">
                                      <a:latin typeface="Cambria Math"/>
                                    </a:rPr>
                                  </m:ctrlPr>
                                </m:dPr>
                                <m:e>
                                  <m: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𝑗</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d>
                                <m:dPr>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lim>
                          </m:limLow>
                        </m:fName>
                        <m:e>
                          <m:sSub>
                            <m:sSubPr>
                              <m:ctrlPr>
                                <a:rPr lang="en-US" altLang="zh-CN" sz="2400" b="0" i="1" smtClean="0">
                                  <a:latin typeface="Cambria Math"/>
                                </a:rPr>
                              </m:ctrlPr>
                            </m:sSubPr>
                            <m:e>
                              <m:r>
                                <a:rPr lang="en-US" altLang="zh-CN" sz="2400" b="0" i="1" smtClean="0">
                                  <a:latin typeface="Cambria Math" panose="02040503050406030204" pitchFamily="18" charset="0"/>
                                </a:rPr>
                                <m:t>𝑊</m:t>
                              </m:r>
                            </m:e>
                            <m:sub>
                              <m:r>
                                <m:rPr>
                                  <m:sty m:val="p"/>
                                </m:rPr>
                                <a:rPr lang="en-US" altLang="zh-CN" sz="2400" b="0" i="0" smtClean="0">
                                  <a:latin typeface="Cambria Math" panose="02040503050406030204" pitchFamily="18" charset="0"/>
                                </a:rPr>
                                <m:t>Γ</m:t>
                              </m:r>
                            </m:sub>
                          </m:sSub>
                          <m:r>
                            <a:rPr lang="en-US" altLang="zh-CN" sz="2400" b="0" i="1" smtClean="0">
                              <a:latin typeface="Cambria Math" panose="02040503050406030204" pitchFamily="18" charset="0"/>
                            </a:rPr>
                            <m:t>=</m:t>
                          </m:r>
                          <m:nary>
                            <m:naryPr>
                              <m:chr m:val="∑"/>
                              <m:supHide m:val="on"/>
                              <m:ctrlPr>
                                <a:rPr lang="en-US" altLang="zh-CN" sz="2400" b="0" i="1" smtClean="0">
                                  <a:latin typeface="Cambria Math"/>
                                </a:rPr>
                              </m:ctrlPr>
                            </m:naryPr>
                            <m:sub>
                              <m:r>
                                <a:rPr lang="en-US" altLang="zh-CN" sz="2400" b="0" i="1" smtClean="0">
                                  <a:latin typeface="Cambria Math" panose="02040503050406030204" pitchFamily="18" charset="0"/>
                                </a:rPr>
                                <m:t>𝑑</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𝐷</m:t>
                              </m:r>
                            </m:sub>
                            <m:sup/>
                            <m:e>
                              <m:nary>
                                <m:naryPr>
                                  <m:ctrlPr>
                                    <a:rPr lang="en-US" altLang="zh-CN" sz="2400" b="0" i="1" smtClean="0">
                                      <a:latin typeface="Cambria Math"/>
                                    </a:rPr>
                                  </m:ctrlPr>
                                </m:naryPr>
                                <m:sub>
                                  <m:r>
                                    <a:rPr lang="en-US" altLang="zh-CN" sz="2400" b="0" i="1" smtClean="0">
                                      <a:latin typeface="Cambria Math" panose="02040503050406030204" pitchFamily="18" charset="0"/>
                                    </a:rPr>
                                    <m:t>0</m:t>
                                  </m:r>
                                </m:sub>
                                <m:sup>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𝑖𝑑</m:t>
                                      </m:r>
                                    </m:sub>
                                  </m:sSub>
                                </m:sup>
                                <m:e>
                                  <m:sSub>
                                    <m:sSubPr>
                                      <m:ctrlPr>
                                        <a:rPr lang="en-US" altLang="zh-CN" sz="2400" b="0" i="1" smtClean="0">
                                          <a:latin typeface="Cambria Math"/>
                                        </a:rPr>
                                      </m:ctrlPr>
                                    </m:sSubPr>
                                    <m:e>
                                      <m:r>
                                        <a:rPr lang="en-US" altLang="zh-CN" sz="2400" b="0" i="1" smtClean="0">
                                          <a:latin typeface="Cambria Math" panose="02040503050406030204" pitchFamily="18" charset="0"/>
                                        </a:rPr>
                                        <m:t>𝑃</m:t>
                                      </m:r>
                                    </m:e>
                                    <m:sub>
                                      <m:r>
                                        <a:rPr lang="en-US" altLang="zh-CN" sz="2400" b="0" i="1" smtClean="0">
                                          <a:latin typeface="Cambria Math" panose="02040503050406030204" pitchFamily="18" charset="0"/>
                                        </a:rPr>
                                        <m:t>𝑑</m:t>
                                      </m:r>
                                    </m:sub>
                                  </m:sSub>
                                  <m:d>
                                    <m:dPr>
                                      <m:ctrlPr>
                                        <a:rPr lang="en-US" altLang="zh-CN" sz="2400" b="0" i="1" smtClean="0">
                                          <a:latin typeface="Cambria Math"/>
                                        </a:rPr>
                                      </m:ctrlPr>
                                    </m:dPr>
                                    <m:e>
                                      <m:r>
                                        <a:rPr lang="en-US" altLang="zh-CN" sz="2400" b="0" i="1" smtClean="0">
                                          <a:latin typeface="Cambria Math" panose="02040503050406030204" pitchFamily="18" charset="0"/>
                                        </a:rPr>
                                        <m:t>𝑓</m:t>
                                      </m:r>
                                    </m:e>
                                  </m:d>
                                  <m:r>
                                    <m:rPr>
                                      <m:sty m:val="p"/>
                                    </m:rPr>
                                    <a:rPr lang="en-US" altLang="zh-CN" sz="2400" b="0" i="0" smtClean="0">
                                      <a:latin typeface="Cambria Math" panose="02040503050406030204" pitchFamily="18" charset="0"/>
                                    </a:rPr>
                                    <m:t>d</m:t>
                                  </m:r>
                                  <m:r>
                                    <a:rPr lang="en-US" altLang="zh-CN" sz="2400" b="0" i="1" smtClean="0">
                                      <a:latin typeface="Cambria Math" panose="02040503050406030204" pitchFamily="18" charset="0"/>
                                    </a:rPr>
                                    <m:t>𝑓</m:t>
                                  </m:r>
                                </m:e>
                              </m:nary>
                              <m:r>
                                <a:rPr lang="en-US" altLang="zh-CN" sz="2400" b="0" i="1" smtClean="0">
                                  <a:latin typeface="Cambria Math" panose="02040503050406030204" pitchFamily="18" charset="0"/>
                                </a:rPr>
                                <m:t>−</m:t>
                              </m:r>
                              <m:nary>
                                <m:naryPr>
                                  <m:chr m:val="∑"/>
                                  <m:supHide m:val="on"/>
                                  <m:ctrlPr>
                                    <a:rPr lang="en-US" altLang="zh-CN" sz="2400" b="0" i="1" smtClean="0">
                                      <a:latin typeface="Cambria Math"/>
                                    </a:rPr>
                                  </m:ctrlPr>
                                </m:naryPr>
                                <m:sub>
                                  <m:d>
                                    <m:dPr>
                                      <m:ctrlPr>
                                        <a:rPr lang="en-US" altLang="zh-CN" sz="2400" b="0" i="1" smtClean="0">
                                          <a:latin typeface="Cambria Math"/>
                                        </a:rPr>
                                      </m:ctrlPr>
                                    </m:dPr>
                                    <m:e>
                                      <m: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𝑗</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d>
                                    <m:dPr>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sub>
                                <m:sup/>
                                <m:e>
                                  <m:sSub>
                                    <m:sSubPr>
                                      <m:ctrlPr>
                                        <a:rPr lang="en-US" altLang="zh-CN" sz="2400" b="0" i="1" smtClean="0">
                                          <a:latin typeface="Cambria Math"/>
                                        </a:rPr>
                                      </m:ctrlPr>
                                    </m:sSubPr>
                                    <m:e>
                                      <m:r>
                                        <a:rPr lang="en-US" altLang="zh-CN" sz="2400" b="0" i="1" smtClean="0">
                                          <a:latin typeface="Cambria Math" panose="02040503050406030204" pitchFamily="18" charset="0"/>
                                        </a:rPr>
                                        <m:t>𝐶</m:t>
                                      </m:r>
                                    </m:e>
                                    <m:sub>
                                      <m:r>
                                        <a:rPr lang="en-US" altLang="zh-CN" sz="2400" b="0" i="1" smtClean="0">
                                          <a:latin typeface="Cambria Math" panose="02040503050406030204" pitchFamily="18" charset="0"/>
                                        </a:rPr>
                                        <m:t>𝑖𝑗</m:t>
                                      </m:r>
                                    </m:sub>
                                  </m:sSub>
                                  <m:d>
                                    <m:dPr>
                                      <m:ctrlPr>
                                        <a:rPr lang="en-US" altLang="zh-CN" sz="2400" b="0" i="1" smtClean="0">
                                          <a:latin typeface="Cambria Math"/>
                                        </a:rPr>
                                      </m:ctrlPr>
                                    </m:dPr>
                                    <m:e>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𝑖𝑗</m:t>
                                          </m:r>
                                        </m:sub>
                                      </m:sSub>
                                    </m:e>
                                  </m:d>
                                </m:e>
                              </m:nary>
                            </m:e>
                          </m:nary>
                        </m:e>
                      </m:func>
                    </m:oMath>
                  </m:oMathPara>
                </a14:m>
                <a:endParaRPr lang="en-US" altLang="zh-CN" sz="2400" b="0" dirty="0" smtClean="0"/>
              </a:p>
              <a:p>
                <a:r>
                  <a:rPr lang="en-US" altLang="zh-CN" sz="2400" dirty="0" err="1" smtClean="0"/>
                  <a:t>s.t.</a:t>
                </a:r>
                <a:endParaRPr lang="en-US" altLang="zh-CN" sz="2400" dirty="0" smtClean="0"/>
              </a:p>
              <a:p>
                <a:pPr/>
                <a14:m>
                  <m:oMathPara xmlns:m="http://schemas.openxmlformats.org/officeDocument/2006/math">
                    <m:oMathParaPr>
                      <m:jc m:val="centerGroup"/>
                    </m:oMathParaPr>
                    <m:oMath xmlns:m="http://schemas.openxmlformats.org/officeDocument/2006/math">
                      <m:nary>
                        <m:naryPr>
                          <m:chr m:val="∑"/>
                          <m:supHide m:val="on"/>
                          <m:ctrlPr>
                            <a:rPr lang="en-US" altLang="zh-CN" sz="2400" b="0" i="1" smtClean="0">
                              <a:latin typeface="Cambria Math"/>
                            </a:rPr>
                          </m:ctrlPr>
                        </m:naryPr>
                        <m:sub>
                          <m:r>
                            <a:rPr lang="en-US" altLang="zh-CN" sz="2400" b="0" i="1" smtClean="0">
                              <a:latin typeface="Cambria Math" panose="02040503050406030204" pitchFamily="18" charset="0"/>
                            </a:rPr>
                            <m:t>𝑠</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𝑆</m:t>
                          </m:r>
                        </m:sub>
                        <m:sup/>
                        <m:e>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𝑠𝑗</m:t>
                              </m:r>
                            </m:sub>
                          </m:sSub>
                        </m:e>
                      </m:nary>
                      <m:r>
                        <a:rPr lang="en-US" altLang="zh-CN" sz="2400" b="0" i="1" smtClean="0">
                          <a:latin typeface="Cambria Math" panose="02040503050406030204" pitchFamily="18" charset="0"/>
                        </a:rPr>
                        <m:t>+</m:t>
                      </m:r>
                      <m:nary>
                        <m:naryPr>
                          <m:chr m:val="∑"/>
                          <m:supHide m:val="on"/>
                          <m:ctrlPr>
                            <a:rPr lang="en-US" altLang="zh-CN" sz="2400" i="1" smtClean="0">
                              <a:latin typeface="Cambria Math"/>
                            </a:rPr>
                          </m:ctrlPr>
                        </m:naryPr>
                        <m:sub>
                          <m:r>
                            <a:rPr lang="en-US" altLang="zh-CN" sz="2400" b="0" i="1" smtClean="0">
                              <a:latin typeface="Cambria Math" panose="02040503050406030204" pitchFamily="18" charset="0"/>
                            </a:rPr>
                            <m:t>𝑖</m:t>
                          </m:r>
                          <m:r>
                            <a:rPr lang="en-US" altLang="zh-CN" sz="2400" i="1">
                              <a:latin typeface="Cambria Math" panose="02040503050406030204" pitchFamily="18" charset="0"/>
                            </a:rPr>
                            <m:t>∈</m:t>
                          </m:r>
                          <m:r>
                            <a:rPr lang="en-US" altLang="zh-CN" sz="2400" b="0" i="1" smtClean="0">
                              <a:latin typeface="Cambria Math" panose="02040503050406030204" pitchFamily="18" charset="0"/>
                            </a:rPr>
                            <m:t>𝑁</m:t>
                          </m:r>
                        </m:sub>
                        <m:sup/>
                        <m:e>
                          <m:sSub>
                            <m:sSubPr>
                              <m:ctrlPr>
                                <a:rPr lang="en-US" altLang="zh-CN" sz="2400" i="1">
                                  <a:latin typeface="Cambria Math"/>
                                </a:rPr>
                              </m:ctrlPr>
                            </m:sSubPr>
                            <m:e>
                              <m:r>
                                <a:rPr lang="en-US" altLang="zh-CN" sz="2400" i="1">
                                  <a:latin typeface="Cambria Math" panose="02040503050406030204" pitchFamily="18" charset="0"/>
                                </a:rPr>
                                <m:t>𝑓</m:t>
                              </m:r>
                            </m:e>
                            <m:sub>
                              <m:r>
                                <a:rPr lang="en-US" altLang="zh-CN" sz="2400" b="0" i="1" smtClean="0">
                                  <a:latin typeface="Cambria Math" panose="02040503050406030204" pitchFamily="18" charset="0"/>
                                </a:rPr>
                                <m:t>𝑖</m:t>
                              </m:r>
                              <m:r>
                                <a:rPr lang="en-US" altLang="zh-CN" sz="2400" i="1">
                                  <a:latin typeface="Cambria Math" panose="02040503050406030204" pitchFamily="18" charset="0"/>
                                </a:rPr>
                                <m:t>𝑗</m:t>
                              </m:r>
                            </m:sub>
                          </m:sSub>
                        </m:e>
                      </m:nary>
                      <m:r>
                        <a:rPr lang="en-US" altLang="zh-CN" sz="2400" b="0" i="1" smtClean="0">
                          <a:latin typeface="Cambria Math" panose="02040503050406030204" pitchFamily="18" charset="0"/>
                        </a:rPr>
                        <m:t>−</m:t>
                      </m:r>
                      <m:nary>
                        <m:naryPr>
                          <m:chr m:val="∑"/>
                          <m:supHide m:val="on"/>
                          <m:ctrlPr>
                            <a:rPr lang="en-US" altLang="zh-CN" sz="2400" i="1" smtClean="0">
                              <a:latin typeface="Cambria Math"/>
                            </a:rPr>
                          </m:ctrlPr>
                        </m:naryPr>
                        <m:sub>
                          <m:r>
                            <a:rPr lang="en-US" altLang="zh-CN" sz="2400" b="0" i="1" smtClean="0">
                              <a:latin typeface="Cambria Math" panose="02040503050406030204" pitchFamily="18" charset="0"/>
                            </a:rPr>
                            <m:t>𝑖</m:t>
                          </m:r>
                          <m:r>
                            <a:rPr lang="en-US" altLang="zh-CN" sz="2400" i="1">
                              <a:latin typeface="Cambria Math" panose="02040503050406030204" pitchFamily="18" charset="0"/>
                            </a:rPr>
                            <m:t>∈</m:t>
                          </m:r>
                          <m:r>
                            <a:rPr lang="en-US" altLang="zh-CN" sz="2400" b="0" i="1" smtClean="0">
                              <a:latin typeface="Cambria Math" panose="02040503050406030204" pitchFamily="18" charset="0"/>
                            </a:rPr>
                            <m:t>𝑁</m:t>
                          </m:r>
                        </m:sub>
                        <m:sup/>
                        <m:e>
                          <m:sSub>
                            <m:sSubPr>
                              <m:ctrlPr>
                                <a:rPr lang="en-US" altLang="zh-CN" sz="2400" i="1">
                                  <a:latin typeface="Cambria Math"/>
                                </a:rPr>
                              </m:ctrlPr>
                            </m:sSubPr>
                            <m:e>
                              <m:r>
                                <a:rPr lang="en-US" altLang="zh-CN" sz="2400" i="1">
                                  <a:latin typeface="Cambria Math" panose="02040503050406030204" pitchFamily="18" charset="0"/>
                                </a:rPr>
                                <m:t>𝑓</m:t>
                              </m:r>
                            </m:e>
                            <m:sub>
                              <m:r>
                                <a:rPr lang="en-US" altLang="zh-CN" sz="2400" b="0" i="1" smtClean="0">
                                  <a:latin typeface="Cambria Math" panose="02040503050406030204" pitchFamily="18" charset="0"/>
                                </a:rPr>
                                <m:t>𝑗𝑖</m:t>
                              </m:r>
                            </m:sub>
                          </m:sSub>
                        </m:e>
                      </m:nary>
                      <m:r>
                        <a:rPr lang="en-US" altLang="zh-CN" sz="2400" b="0" i="1" smtClean="0">
                          <a:latin typeface="Cambria Math" panose="02040503050406030204" pitchFamily="18" charset="0"/>
                        </a:rPr>
                        <m:t>−</m:t>
                      </m:r>
                      <m:nary>
                        <m:naryPr>
                          <m:chr m:val="∑"/>
                          <m:supHide m:val="on"/>
                          <m:ctrlPr>
                            <a:rPr lang="en-US" altLang="zh-CN" sz="2400" i="1">
                              <a:latin typeface="Cambria Math"/>
                            </a:rPr>
                          </m:ctrlPr>
                        </m:naryPr>
                        <m:sub>
                          <m:r>
                            <a:rPr lang="en-US" altLang="zh-CN" sz="2400" b="0" i="1" smtClean="0">
                              <a:latin typeface="Cambria Math" panose="02040503050406030204" pitchFamily="18" charset="0"/>
                            </a:rPr>
                            <m:t>𝑑</m:t>
                          </m:r>
                          <m:r>
                            <a:rPr lang="en-US" altLang="zh-CN" sz="2400" i="1">
                              <a:latin typeface="Cambria Math" panose="02040503050406030204" pitchFamily="18" charset="0"/>
                            </a:rPr>
                            <m:t>∈</m:t>
                          </m:r>
                          <m:r>
                            <a:rPr lang="en-US" altLang="zh-CN" sz="2400" b="0" i="1" smtClean="0">
                              <a:latin typeface="Cambria Math" panose="02040503050406030204" pitchFamily="18" charset="0"/>
                            </a:rPr>
                            <m:t>𝐷</m:t>
                          </m:r>
                        </m:sub>
                        <m:sup/>
                        <m:e>
                          <m:sSub>
                            <m:sSubPr>
                              <m:ctrlPr>
                                <a:rPr lang="en-US" altLang="zh-CN" sz="2400" i="1">
                                  <a:latin typeface="Cambria Math"/>
                                </a:rPr>
                              </m:ctrlPr>
                            </m:sSubPr>
                            <m:e>
                              <m:r>
                                <a:rPr lang="en-US" altLang="zh-CN" sz="2400" i="1">
                                  <a:latin typeface="Cambria Math" panose="02040503050406030204" pitchFamily="18" charset="0"/>
                                </a:rPr>
                                <m:t>𝑓</m:t>
                              </m:r>
                            </m:e>
                            <m:sub>
                              <m:r>
                                <a:rPr lang="en-US" altLang="zh-CN" sz="2400" i="1">
                                  <a:latin typeface="Cambria Math" panose="02040503050406030204" pitchFamily="18" charset="0"/>
                                </a:rPr>
                                <m:t>𝑗</m:t>
                              </m:r>
                              <m:r>
                                <a:rPr lang="en-US" altLang="zh-CN" sz="2400" b="0" i="1" smtClean="0">
                                  <a:latin typeface="Cambria Math" panose="02040503050406030204" pitchFamily="18" charset="0"/>
                                </a:rPr>
                                <m:t>𝑑</m:t>
                              </m:r>
                            </m:sub>
                          </m:sSub>
                        </m:e>
                      </m:nary>
                      <m:r>
                        <a:rPr lang="en-US" altLang="zh-CN" sz="2400" b="0" i="1" smtClean="0">
                          <a:latin typeface="Cambria Math" panose="02040503050406030204" pitchFamily="18" charset="0"/>
                        </a:rPr>
                        <m:t>=0,∀</m:t>
                      </m:r>
                      <m:r>
                        <a:rPr lang="en-US" altLang="zh-CN" sz="2400" b="0" i="1" smtClean="0">
                          <a:latin typeface="Cambria Math" panose="02040503050406030204" pitchFamily="18" charset="0"/>
                        </a:rPr>
                        <m:t>𝑗</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𝑁</m:t>
                      </m:r>
                    </m:oMath>
                  </m:oMathPara>
                </a14:m>
                <a:endParaRPr lang="zh-CN" altLang="en-US" sz="2400" dirty="0"/>
              </a:p>
            </p:txBody>
          </p:sp>
        </mc:Choice>
        <mc:Fallback xmlns="">
          <p:sp>
            <p:nvSpPr>
              <p:cNvPr id="6" name="文本框 5"/>
              <p:cNvSpPr txBox="1">
                <a:spLocks noRot="1" noChangeAspect="1" noMove="1" noResize="1" noEditPoints="1" noAdjustHandles="1" noChangeArrowheads="1" noChangeShapeType="1" noTextEdit="1"/>
              </p:cNvSpPr>
              <p:nvPr/>
            </p:nvSpPr>
            <p:spPr>
              <a:xfrm>
                <a:off x="1990424" y="2123041"/>
                <a:ext cx="8158131" cy="2344360"/>
              </a:xfrm>
              <a:prstGeom prst="rect">
                <a:avLst/>
              </a:prstGeom>
              <a:blipFill rotWithShape="0">
                <a:blip r:embed="rId2"/>
                <a:stretch>
                  <a:fillRect l="-967"/>
                </a:stretch>
              </a:blipFill>
              <a:ln w="38100">
                <a:solidFill>
                  <a:schemeClr val="tx1"/>
                </a:solid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p:cNvSpPr txBox="1"/>
              <p:nvPr/>
            </p:nvSpPr>
            <p:spPr>
              <a:xfrm>
                <a:off x="1859675" y="5009651"/>
                <a:ext cx="5724644" cy="830997"/>
              </a:xfrm>
              <a:prstGeom prst="rect">
                <a:avLst/>
              </a:prstGeom>
              <a:noFill/>
              <a:ln w="38100">
                <a:noFill/>
              </a:ln>
            </p:spPr>
            <p:txBody>
              <a:bodyPr wrap="none" rtlCol="0">
                <a:spAutoFit/>
              </a:bodyPr>
              <a:lstStyle/>
              <a:p>
                <a14:m>
                  <m:oMath xmlns:m="http://schemas.openxmlformats.org/officeDocument/2006/math">
                    <m:r>
                      <a:rPr lang="en-US" altLang="zh-CN" sz="2400" b="0" i="1" smtClean="0">
                        <a:latin typeface="Cambria Math" panose="02040503050406030204" pitchFamily="18" charset="0"/>
                      </a:rPr>
                      <m:t>𝐴</m:t>
                    </m:r>
                    <m:d>
                      <m:dPr>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oMath>
                </a14:m>
                <a:r>
                  <a:rPr lang="en-US" altLang="zh-CN" sz="2400" dirty="0" smtClean="0"/>
                  <a:t>	</a:t>
                </a:r>
                <a14:m>
                  <m:oMath xmlns:m="http://schemas.openxmlformats.org/officeDocument/2006/math">
                    <m:r>
                      <m:rPr>
                        <m:sty m:val="p"/>
                      </m:rPr>
                      <a:rPr lang="en-US" altLang="zh-CN" sz="2400" b="0" i="0" smtClean="0">
                        <a:latin typeface="Cambria Math" panose="02040503050406030204" pitchFamily="18" charset="0"/>
                      </a:rPr>
                      <m:t>Γ</m:t>
                    </m:r>
                  </m:oMath>
                </a14:m>
                <a:r>
                  <a:rPr lang="zh-CN" altLang="en-US" sz="2400" dirty="0" smtClean="0"/>
                  <a:t>控制的节点对</a:t>
                </a:r>
                <a:endParaRPr lang="en-US" altLang="zh-CN" sz="2400" dirty="0" smtClean="0"/>
              </a:p>
              <a:p>
                <a14:m>
                  <m:oMath xmlns:m="http://schemas.openxmlformats.org/officeDocument/2006/math">
                    <m:sSub>
                      <m:sSubPr>
                        <m:ctrlPr>
                          <a:rPr lang="en-US" altLang="zh-CN" sz="2400" b="0" i="1" smtClean="0">
                            <a:latin typeface="Cambria Math"/>
                          </a:rPr>
                        </m:ctrlPr>
                      </m:sSubPr>
                      <m:e>
                        <m:r>
                          <a:rPr lang="en-US" altLang="zh-CN" sz="2400" b="0" i="1" smtClean="0">
                            <a:latin typeface="Cambria Math" panose="02040503050406030204" pitchFamily="18" charset="0"/>
                          </a:rPr>
                          <m:t>𝑃</m:t>
                        </m:r>
                      </m:e>
                      <m:sub>
                        <m:r>
                          <a:rPr lang="en-US" altLang="zh-CN" sz="2400" b="0" i="1" smtClean="0">
                            <a:latin typeface="Cambria Math" panose="02040503050406030204" pitchFamily="18" charset="0"/>
                          </a:rPr>
                          <m:t>𝑑</m:t>
                        </m:r>
                      </m:sub>
                    </m:sSub>
                    <m:d>
                      <m:dPr>
                        <m:ctrlPr>
                          <a:rPr lang="en-US" altLang="zh-CN" sz="2400" b="0" i="1" smtClean="0">
                            <a:latin typeface="Cambria Math"/>
                          </a:rPr>
                        </m:ctrlPr>
                      </m:dPr>
                      <m:e>
                        <m:r>
                          <a:rPr lang="en-US" altLang="zh-CN" sz="2400" b="0" i="1" smtClean="0">
                            <a:latin typeface="Cambria Math" panose="02040503050406030204" pitchFamily="18" charset="0"/>
                          </a:rPr>
                          <m:t>𝑓</m:t>
                        </m:r>
                      </m:e>
                    </m:d>
                  </m:oMath>
                </a14:m>
                <a:r>
                  <a:rPr lang="zh-CN" altLang="en-US" sz="2400" dirty="0" smtClean="0"/>
                  <a:t> </a:t>
                </a:r>
                <a:r>
                  <a:rPr lang="en-US" altLang="zh-CN" sz="2400" dirty="0" smtClean="0"/>
                  <a:t>	</a:t>
                </a:r>
                <a:r>
                  <a:rPr lang="zh-CN" altLang="en-US" sz="2400" dirty="0" smtClean="0"/>
                  <a:t>逆需求函数（需求函数的反函数）</a:t>
                </a:r>
                <a:endParaRPr lang="zh-CN" altLang="en-US" sz="2400" dirty="0"/>
              </a:p>
            </p:txBody>
          </p:sp>
        </mc:Choice>
        <mc:Fallback xmlns="">
          <p:sp>
            <p:nvSpPr>
              <p:cNvPr id="9" name="文本框 8"/>
              <p:cNvSpPr txBox="1">
                <a:spLocks noRot="1" noChangeAspect="1" noMove="1" noResize="1" noEditPoints="1" noAdjustHandles="1" noChangeArrowheads="1" noChangeShapeType="1" noTextEdit="1"/>
              </p:cNvSpPr>
              <p:nvPr/>
            </p:nvSpPr>
            <p:spPr>
              <a:xfrm>
                <a:off x="1859675" y="5009651"/>
                <a:ext cx="5724644" cy="830997"/>
              </a:xfrm>
              <a:prstGeom prst="rect">
                <a:avLst/>
              </a:prstGeom>
              <a:blipFill rotWithShape="0">
                <a:blip r:embed="rId3"/>
                <a:stretch>
                  <a:fillRect l="-213" t="-8824" r="-745" b="-13235"/>
                </a:stretch>
              </a:blipFill>
              <a:ln w="38100">
                <a:noFill/>
              </a:ln>
            </p:spPr>
            <p:txBody>
              <a:bodyPr/>
              <a:lstStyle/>
              <a:p>
                <a:r>
                  <a:rPr lang="zh-CN" altLang="en-US">
                    <a:noFill/>
                  </a:rPr>
                  <a:t> </a:t>
                </a:r>
              </a:p>
            </p:txBody>
          </p:sp>
        </mc:Fallback>
      </mc:AlternateContent>
    </p:spTree>
    <p:extLst>
      <p:ext uri="{BB962C8B-B14F-4D97-AF65-F5344CB8AC3E}">
        <p14:creationId xmlns:p14="http://schemas.microsoft.com/office/powerpoint/2010/main" val="380215964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70" y="61253"/>
            <a:ext cx="6454011"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网络市场均衡</a:t>
            </a:r>
            <a:r>
              <a:rPr lang="en-US" altLang="zh-CN" sz="4000" dirty="0" smtClean="0">
                <a:latin typeface="Arial Unicode MS" panose="020B0604020202020204" pitchFamily="34" charset="-122"/>
                <a:ea typeface="Arial Unicode MS" panose="020B0604020202020204" pitchFamily="34" charset="-122"/>
                <a:cs typeface="Arial Unicode MS" panose="020B0604020202020204" pitchFamily="34" charset="-122"/>
              </a:rPr>
              <a:t>NME</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7" name="文本框 6"/>
              <p:cNvSpPr txBox="1"/>
              <p:nvPr/>
            </p:nvSpPr>
            <p:spPr>
              <a:xfrm>
                <a:off x="879647" y="1349393"/>
                <a:ext cx="10250816" cy="2307555"/>
              </a:xfrm>
              <a:prstGeom prst="rect">
                <a:avLst/>
              </a:prstGeom>
              <a:noFill/>
            </p:spPr>
            <p:txBody>
              <a:bodyPr wrap="square" rtlCol="0">
                <a:spAutoFit/>
              </a:bodyPr>
              <a:lstStyle/>
              <a:p>
                <a:pPr>
                  <a:lnSpc>
                    <a:spcPct val="150000"/>
                  </a:lnSpc>
                </a:pPr>
                <a:r>
                  <a:rPr lang="zh-CN" altLang="en-US" sz="2399" dirty="0" smtClean="0">
                    <a:latin typeface="楷体" panose="02010609060101010101" pitchFamily="49" charset="-122"/>
                    <a:ea typeface="楷体" panose="02010609060101010101" pitchFamily="49" charset="-122"/>
                  </a:rPr>
                  <a:t>    求解</a:t>
                </a:r>
                <a:r>
                  <a:rPr lang="zh-CN" altLang="en-US" sz="2399" dirty="0" smtClean="0">
                    <a:latin typeface="Arial Unicode MS" panose="020B0604020202020204" pitchFamily="34" charset="-122"/>
                    <a:ea typeface="Arial Unicode MS" panose="020B0604020202020204" pitchFamily="34" charset="-122"/>
                    <a:cs typeface="Arial Unicode MS" panose="020B0604020202020204" pitchFamily="34" charset="-122"/>
                  </a:rPr>
                  <a:t>NME</a:t>
                </a:r>
                <a:r>
                  <a:rPr lang="zh-CN" altLang="en-US" sz="2399" dirty="0">
                    <a:latin typeface="楷体" panose="02010609060101010101" pitchFamily="49" charset="-122"/>
                    <a:ea typeface="楷体" panose="02010609060101010101" pitchFamily="49" charset="-122"/>
                  </a:rPr>
                  <a:t> </a:t>
                </a:r>
                <a:r>
                  <a:rPr lang="zh-CN" altLang="en-US" sz="2399" dirty="0" smtClean="0">
                    <a:latin typeface="楷体" panose="02010609060101010101" pitchFamily="49" charset="-122"/>
                    <a:ea typeface="楷体" panose="02010609060101010101" pitchFamily="49" charset="-122"/>
                  </a:rPr>
                  <a:t>能得到整个网络的福利</a:t>
                </a:r>
                <a:r>
                  <a:rPr lang="zh-CN" altLang="en-US" sz="2399" dirty="0">
                    <a:latin typeface="楷体" panose="02010609060101010101" pitchFamily="49" charset="-122"/>
                    <a:ea typeface="楷体" panose="02010609060101010101" pitchFamily="49" charset="-122"/>
                  </a:rPr>
                  <a:t> </a:t>
                </a:r>
                <a14:m>
                  <m:oMath xmlns:m="http://schemas.openxmlformats.org/officeDocument/2006/math">
                    <m:r>
                      <a:rPr lang="en-US" altLang="zh-CN" sz="2399" b="0" i="1" smtClean="0">
                        <a:latin typeface="Cambria Math" panose="02040503050406030204" pitchFamily="18" charset="0"/>
                      </a:rPr>
                      <m:t>𝑊</m:t>
                    </m:r>
                  </m:oMath>
                </a14:m>
                <a:r>
                  <a:rPr lang="zh-CN" altLang="en-US" sz="2399" dirty="0">
                    <a:latin typeface="楷体" panose="02010609060101010101" pitchFamily="49" charset="-122"/>
                    <a:ea typeface="楷体" panose="02010609060101010101" pitchFamily="49" charset="-122"/>
                  </a:rPr>
                  <a:t> </a:t>
                </a:r>
                <a:r>
                  <a:rPr lang="zh-CN" altLang="en-US" sz="2399" dirty="0" smtClean="0">
                    <a:latin typeface="楷体" panose="02010609060101010101" pitchFamily="49" charset="-122"/>
                    <a:ea typeface="楷体" panose="02010609060101010101" pitchFamily="49" charset="-122"/>
                  </a:rPr>
                  <a:t>。但是并没有给出一个明显的剩余分配方式。我们利用合作博弈的相关理论来进行剩余分配。</a:t>
                </a:r>
                <a:endParaRPr lang="en-US" altLang="zh-CN" sz="2399" dirty="0" smtClean="0">
                  <a:latin typeface="楷体" panose="02010609060101010101" pitchFamily="49" charset="-122"/>
                  <a:ea typeface="楷体" panose="02010609060101010101" pitchFamily="49" charset="-122"/>
                </a:endParaRPr>
              </a:p>
              <a:p>
                <a:pPr>
                  <a:lnSpc>
                    <a:spcPct val="150000"/>
                  </a:lnSpc>
                </a:pPr>
                <a:endParaRPr lang="en-US" altLang="zh-CN" sz="2399" dirty="0">
                  <a:latin typeface="楷体" panose="02010609060101010101" pitchFamily="49" charset="-122"/>
                  <a:ea typeface="楷体" panose="02010609060101010101" pitchFamily="49" charset="-122"/>
                </a:endParaRPr>
              </a:p>
              <a:p>
                <a:pPr>
                  <a:lnSpc>
                    <a:spcPct val="150000"/>
                  </a:lnSpc>
                </a:pPr>
                <a:r>
                  <a:rPr lang="zh-CN" altLang="en-US" sz="2399" dirty="0" smtClean="0">
                    <a:latin typeface="楷体" panose="02010609060101010101" pitchFamily="49" charset="-122"/>
                    <a:ea typeface="楷体" panose="02010609060101010101" pitchFamily="49" charset="-122"/>
                  </a:rPr>
                  <a:t>    在这里，我们使用</a:t>
                </a:r>
                <a:r>
                  <a:rPr lang="zh-CN" altLang="en-US" sz="2399" dirty="0">
                    <a:latin typeface="楷体" panose="02010609060101010101" pitchFamily="49" charset="-122"/>
                    <a:ea typeface="楷体" panose="02010609060101010101" pitchFamily="49" charset="-122"/>
                  </a:rPr>
                  <a:t> </a:t>
                </a:r>
                <a:r>
                  <a:rPr lang="zh-CN" altLang="en-US" sz="2399" dirty="0">
                    <a:latin typeface="Arial Unicode MS" panose="020B0604020202020204" pitchFamily="34" charset="-122"/>
                    <a:ea typeface="Arial Unicode MS" panose="020B0604020202020204" pitchFamily="34" charset="-122"/>
                    <a:cs typeface="Arial Unicode MS" panose="020B0604020202020204" pitchFamily="34" charset="-122"/>
                  </a:rPr>
                  <a:t>Shapley</a:t>
                </a:r>
                <a:r>
                  <a:rPr lang="zh-CN" altLang="en-US" sz="2399" dirty="0">
                    <a:latin typeface="楷体" panose="02010609060101010101" pitchFamily="49" charset="-122"/>
                    <a:ea typeface="楷体" panose="02010609060101010101" pitchFamily="49" charset="-122"/>
                  </a:rPr>
                  <a:t> </a:t>
                </a:r>
                <a:r>
                  <a:rPr lang="zh-CN" altLang="en-US" sz="2399" dirty="0" smtClean="0">
                    <a:latin typeface="楷体" panose="02010609060101010101" pitchFamily="49" charset="-122"/>
                    <a:ea typeface="楷体" panose="02010609060101010101" pitchFamily="49" charset="-122"/>
                  </a:rPr>
                  <a:t>值作为相对的剩余（资源价值）的分配值。</a:t>
                </a:r>
                <a:endParaRPr lang="zh-CN" altLang="en-US" sz="2399" dirty="0">
                  <a:latin typeface="楷体" panose="02010609060101010101" pitchFamily="49" charset="-122"/>
                  <a:ea typeface="楷体" panose="02010609060101010101" pitchFamily="49" charset="-122"/>
                </a:endParaRPr>
              </a:p>
            </p:txBody>
          </p:sp>
        </mc:Choice>
        <mc:Fallback xmlns="">
          <p:sp>
            <p:nvSpPr>
              <p:cNvPr id="7" name="文本框 6"/>
              <p:cNvSpPr txBox="1">
                <a:spLocks noRot="1" noChangeAspect="1" noMove="1" noResize="1" noEditPoints="1" noAdjustHandles="1" noChangeArrowheads="1" noChangeShapeType="1" noTextEdit="1"/>
              </p:cNvSpPr>
              <p:nvPr/>
            </p:nvSpPr>
            <p:spPr>
              <a:xfrm>
                <a:off x="879647" y="1349393"/>
                <a:ext cx="10250816" cy="2307555"/>
              </a:xfrm>
              <a:prstGeom prst="rect">
                <a:avLst/>
              </a:prstGeom>
              <a:blipFill rotWithShape="0">
                <a:blip r:embed="rId2"/>
                <a:stretch>
                  <a:fillRect l="-892" r="-1011" b="-237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文本框 7"/>
              <p:cNvSpPr txBox="1"/>
              <p:nvPr/>
            </p:nvSpPr>
            <p:spPr>
              <a:xfrm>
                <a:off x="2907059" y="4124830"/>
                <a:ext cx="6195992" cy="1012328"/>
              </a:xfrm>
              <a:prstGeom prst="rect">
                <a:avLst/>
              </a:prstGeom>
              <a:noFill/>
              <a:ln w="38100">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latin typeface="Cambria Math"/>
                            </a:rPr>
                          </m:ctrlPr>
                        </m:sSubPr>
                        <m:e>
                          <m:r>
                            <m:rPr>
                              <m:sty m:val="p"/>
                            </m:rPr>
                            <a:rPr lang="en-US" altLang="zh-CN" sz="2400" b="0" i="0" smtClean="0">
                              <a:latin typeface="Cambria Math" panose="02040503050406030204" pitchFamily="18" charset="0"/>
                            </a:rPr>
                            <m:t>Φ</m:t>
                          </m:r>
                        </m:e>
                        <m:sub>
                          <m:r>
                            <a:rPr lang="en-US" altLang="zh-CN" sz="2400" b="0" i="1" smtClean="0">
                              <a:latin typeface="Cambria Math" panose="02040503050406030204" pitchFamily="18" charset="0"/>
                            </a:rPr>
                            <m:t>𝑖</m:t>
                          </m:r>
                        </m:sub>
                      </m:sSub>
                      <m:r>
                        <a:rPr lang="en-US" altLang="zh-CN" sz="2400" b="0" i="1" smtClean="0">
                          <a:latin typeface="Cambria Math" panose="02040503050406030204" pitchFamily="18" charset="0"/>
                        </a:rPr>
                        <m:t>=</m:t>
                      </m:r>
                      <m:nary>
                        <m:naryPr>
                          <m:chr m:val="∑"/>
                          <m:supHide m:val="on"/>
                          <m:ctrlPr>
                            <a:rPr lang="en-US" altLang="zh-CN" sz="2400" b="0" i="1" smtClean="0">
                              <a:latin typeface="Cambria Math"/>
                            </a:rPr>
                          </m:ctrlPr>
                        </m:naryPr>
                        <m:sub>
                          <m:r>
                            <m:rPr>
                              <m:sty m:val="p"/>
                            </m:rPr>
                            <a:rPr lang="en-US" altLang="zh-CN" sz="2400" b="0" i="0" smtClean="0">
                              <a:latin typeface="Cambria Math" panose="02040503050406030204" pitchFamily="18" charset="0"/>
                            </a:rPr>
                            <m:t>Γ</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m:rPr>
                              <m:sty m:val="p"/>
                            </m:rPr>
                            <a:rPr lang="en-US" altLang="zh-CN" sz="2400" b="0" i="0" smtClean="0">
                              <a:latin typeface="Cambria Math" panose="02040503050406030204" pitchFamily="18" charset="0"/>
                            </a:rPr>
                            <m:t>Γ</m:t>
                          </m:r>
                        </m:sub>
                        <m:sup/>
                        <m:e>
                          <m:f>
                            <m:fPr>
                              <m:ctrlPr>
                                <a:rPr lang="en-US" altLang="zh-CN" sz="2400" b="0" i="1" smtClean="0">
                                  <a:latin typeface="Cambria Math"/>
                                </a:rPr>
                              </m:ctrlPr>
                            </m:fPr>
                            <m:num>
                              <m:d>
                                <m:dPr>
                                  <m:begChr m:val="|"/>
                                  <m:endChr m:val="|"/>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r>
                                <a:rPr lang="en-US" altLang="zh-CN" sz="2400" b="0" i="1" smtClean="0">
                                  <a:latin typeface="Cambria Math" panose="02040503050406030204" pitchFamily="18" charset="0"/>
                                </a:rPr>
                                <m:t>!</m:t>
                              </m:r>
                              <m:d>
                                <m:dPr>
                                  <m:ctrlPr>
                                    <a:rPr lang="en-US" altLang="zh-CN" sz="2400" b="0" i="1" smtClean="0">
                                      <a:latin typeface="Cambria Math"/>
                                    </a:rPr>
                                  </m:ctrlPr>
                                </m:dPr>
                                <m:e>
                                  <m:d>
                                    <m:dPr>
                                      <m:begChr m:val="|"/>
                                      <m:endChr m:val="|"/>
                                      <m:ctrlPr>
                                        <a:rPr lang="en-US" altLang="zh-CN" sz="2400" b="0" i="1" smtClean="0">
                                          <a:latin typeface="Cambria Math"/>
                                        </a:rPr>
                                      </m:ctrlPr>
                                    </m:dPr>
                                    <m:e>
                                      <m:r>
                                        <m:rPr>
                                          <m:sty m:val="p"/>
                                        </m:rPr>
                                        <a:rPr lang="en-US" altLang="zh-CN" sz="2400" b="0" i="0" smtClean="0">
                                          <a:latin typeface="Cambria Math" panose="02040503050406030204" pitchFamily="18" charset="0"/>
                                        </a:rPr>
                                        <m:t>Ω</m:t>
                                      </m:r>
                                    </m:e>
                                  </m:d>
                                  <m:r>
                                    <a:rPr lang="en-US" altLang="zh-CN" sz="2400" b="0" i="1" smtClean="0">
                                      <a:latin typeface="Cambria Math" panose="02040503050406030204" pitchFamily="18" charset="0"/>
                                    </a:rPr>
                                    <m:t>−</m:t>
                                  </m:r>
                                  <m:d>
                                    <m:dPr>
                                      <m:begChr m:val="|"/>
                                      <m:endChr m:val="|"/>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r>
                                    <a:rPr lang="en-US" altLang="zh-CN" sz="2400" b="0" i="1" smtClean="0">
                                      <a:latin typeface="Cambria Math" panose="02040503050406030204" pitchFamily="18" charset="0"/>
                                    </a:rPr>
                                    <m:t>−1</m:t>
                                  </m:r>
                                </m:e>
                              </m:d>
                              <m:r>
                                <a:rPr lang="en-US" altLang="zh-CN" sz="2400" b="0" i="1" smtClean="0">
                                  <a:latin typeface="Cambria Math" panose="02040503050406030204" pitchFamily="18" charset="0"/>
                                </a:rPr>
                                <m:t>!</m:t>
                              </m:r>
                            </m:num>
                            <m:den>
                              <m:d>
                                <m:dPr>
                                  <m:begChr m:val="|"/>
                                  <m:endChr m:val="|"/>
                                  <m:ctrlPr>
                                    <a:rPr lang="en-US" altLang="zh-CN" sz="2400" i="1">
                                      <a:latin typeface="Cambria Math"/>
                                    </a:rPr>
                                  </m:ctrlPr>
                                </m:dPr>
                                <m:e>
                                  <m:r>
                                    <m:rPr>
                                      <m:sty m:val="p"/>
                                    </m:rPr>
                                    <a:rPr lang="en-US" altLang="zh-CN" sz="2400">
                                      <a:latin typeface="Cambria Math" panose="02040503050406030204" pitchFamily="18" charset="0"/>
                                    </a:rPr>
                                    <m:t>Ω</m:t>
                                  </m:r>
                                </m:e>
                              </m:d>
                              <m:r>
                                <a:rPr lang="en-US" altLang="zh-CN" sz="2400" b="0" i="1" smtClean="0">
                                  <a:latin typeface="Cambria Math" panose="02040503050406030204" pitchFamily="18" charset="0"/>
                                </a:rPr>
                                <m:t>!</m:t>
                              </m:r>
                            </m:den>
                          </m:f>
                          <m:d>
                            <m:dPr>
                              <m:ctrlPr>
                                <a:rPr lang="en-US" altLang="zh-CN" sz="2400" b="0" i="1" smtClean="0">
                                  <a:latin typeface="Cambria Math"/>
                                </a:rPr>
                              </m:ctrlPr>
                            </m:dPr>
                            <m:e>
                              <m:sSub>
                                <m:sSubPr>
                                  <m:ctrlPr>
                                    <a:rPr lang="en-US" altLang="zh-CN" sz="2400" b="0" i="1" smtClean="0">
                                      <a:latin typeface="Cambria Math"/>
                                    </a:rPr>
                                  </m:ctrlPr>
                                </m:sSubPr>
                                <m:e>
                                  <m:r>
                                    <a:rPr lang="en-US" altLang="zh-CN" sz="2400" b="0" i="1" smtClean="0">
                                      <a:latin typeface="Cambria Math" panose="02040503050406030204" pitchFamily="18" charset="0"/>
                                    </a:rPr>
                                    <m:t>𝑊</m:t>
                                  </m:r>
                                </m:e>
                                <m:sub>
                                  <m:r>
                                    <m:rPr>
                                      <m:sty m:val="p"/>
                                    </m:rPr>
                                    <a:rPr lang="en-US" altLang="zh-CN" sz="2400" b="0" i="0" smtClean="0">
                                      <a:latin typeface="Cambria Math" panose="02040503050406030204" pitchFamily="18" charset="0"/>
                                    </a:rPr>
                                    <m:t>Γ</m:t>
                                  </m:r>
                                  <m:r>
                                    <a:rPr lang="en-US" altLang="zh-CN" sz="2400" b="0" i="1" smtClean="0">
                                      <a:latin typeface="Cambria Math" panose="02040503050406030204" pitchFamily="18" charset="0"/>
                                    </a:rPr>
                                    <m:t>∪</m:t>
                                  </m:r>
                                  <m:d>
                                    <m:dPr>
                                      <m:begChr m:val="{"/>
                                      <m:endChr m:val="}"/>
                                      <m:ctrlPr>
                                        <a:rPr lang="en-US" altLang="zh-CN" sz="2400" b="0" i="1" smtClean="0">
                                          <a:latin typeface="Cambria Math"/>
                                        </a:rPr>
                                      </m:ctrlPr>
                                    </m:dPr>
                                    <m:e>
                                      <m:r>
                                        <a:rPr lang="en-US" altLang="zh-CN" sz="2400" b="0" i="1" smtClean="0">
                                          <a:latin typeface="Cambria Math" panose="02040503050406030204" pitchFamily="18" charset="0"/>
                                        </a:rPr>
                                        <m:t>𝑖</m:t>
                                      </m:r>
                                    </m:e>
                                  </m:d>
                                </m:sub>
                              </m:sSub>
                              <m:r>
                                <a:rPr lang="en-US" altLang="zh-CN" sz="2400" b="0" i="1" smtClean="0">
                                  <a:latin typeface="Cambria Math" panose="02040503050406030204" pitchFamily="18" charset="0"/>
                                </a:rPr>
                                <m:t>−</m:t>
                              </m:r>
                              <m:sSub>
                                <m:sSubPr>
                                  <m:ctrlPr>
                                    <a:rPr lang="en-US" altLang="zh-CN" sz="2400" b="0" i="1" smtClean="0">
                                      <a:latin typeface="Cambria Math"/>
                                    </a:rPr>
                                  </m:ctrlPr>
                                </m:sSubPr>
                                <m:e>
                                  <m:r>
                                    <a:rPr lang="en-US" altLang="zh-CN" sz="2400" b="0" i="1" smtClean="0">
                                      <a:latin typeface="Cambria Math" panose="02040503050406030204" pitchFamily="18" charset="0"/>
                                    </a:rPr>
                                    <m:t>𝑊</m:t>
                                  </m:r>
                                </m:e>
                                <m:sub>
                                  <m:r>
                                    <m:rPr>
                                      <m:sty m:val="p"/>
                                    </m:rPr>
                                    <a:rPr lang="en-US" altLang="zh-CN" sz="2400" b="0" i="0" smtClean="0">
                                      <a:latin typeface="Cambria Math" panose="02040503050406030204" pitchFamily="18" charset="0"/>
                                    </a:rPr>
                                    <m:t>Γ</m:t>
                                  </m:r>
                                </m:sub>
                              </m:sSub>
                              <m:r>
                                <a:rPr lang="en-US" altLang="zh-CN" sz="2400" b="0" i="1" smtClean="0">
                                  <a:latin typeface="Cambria Math" panose="02040503050406030204" pitchFamily="18" charset="0"/>
                                </a:rPr>
                                <m:t> </m:t>
                              </m:r>
                            </m:e>
                          </m:d>
                        </m:e>
                      </m:nary>
                    </m:oMath>
                  </m:oMathPara>
                </a14:m>
                <a:endParaRPr lang="zh-CN" altLang="en-US" sz="2400" dirty="0"/>
              </a:p>
            </p:txBody>
          </p:sp>
        </mc:Choice>
        <mc:Fallback xmlns="">
          <p:sp>
            <p:nvSpPr>
              <p:cNvPr id="8" name="文本框 7"/>
              <p:cNvSpPr txBox="1">
                <a:spLocks noRot="1" noChangeAspect="1" noMove="1" noResize="1" noEditPoints="1" noAdjustHandles="1" noChangeArrowheads="1" noChangeShapeType="1" noTextEdit="1"/>
              </p:cNvSpPr>
              <p:nvPr/>
            </p:nvSpPr>
            <p:spPr>
              <a:xfrm>
                <a:off x="2907059" y="4124830"/>
                <a:ext cx="6195992" cy="1012328"/>
              </a:xfrm>
              <a:prstGeom prst="rect">
                <a:avLst/>
              </a:prstGeom>
              <a:blipFill rotWithShape="0">
                <a:blip r:embed="rId3"/>
                <a:stretch>
                  <a:fillRect/>
                </a:stretch>
              </a:blipFill>
              <a:ln w="38100">
                <a:solidFill>
                  <a:schemeClr val="tx1"/>
                </a:solidFill>
              </a:ln>
            </p:spPr>
            <p:txBody>
              <a:bodyPr/>
              <a:lstStyle/>
              <a:p>
                <a:r>
                  <a:rPr lang="zh-CN" altLang="en-US">
                    <a:noFill/>
                  </a:rPr>
                  <a:t> </a:t>
                </a:r>
              </a:p>
            </p:txBody>
          </p:sp>
        </mc:Fallback>
      </mc:AlternateContent>
    </p:spTree>
    <p:extLst>
      <p:ext uri="{BB962C8B-B14F-4D97-AF65-F5344CB8AC3E}">
        <p14:creationId xmlns:p14="http://schemas.microsoft.com/office/powerpoint/2010/main" val="3345563473"/>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70" y="61253"/>
            <a:ext cx="2749471"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a:latin typeface="黑体" panose="02010609060101010101" pitchFamily="49" charset="-122"/>
                <a:ea typeface="黑体" panose="02010609060101010101" pitchFamily="49" charset="-122"/>
              </a:rPr>
              <a:t>例子</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箭头连接符 27"/>
          <p:cNvCxnSpPr>
            <a:stCxn id="9" idx="6"/>
          </p:cNvCxnSpPr>
          <p:nvPr/>
        </p:nvCxnSpPr>
        <p:spPr>
          <a:xfrm>
            <a:off x="5059881" y="2353895"/>
            <a:ext cx="557933" cy="0"/>
          </a:xfrm>
          <a:prstGeom prst="straightConnector1">
            <a:avLst/>
          </a:prstGeom>
          <a:ln w="762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10" idx="6"/>
          </p:cNvCxnSpPr>
          <p:nvPr/>
        </p:nvCxnSpPr>
        <p:spPr>
          <a:xfrm flipV="1">
            <a:off x="5059881" y="5042304"/>
            <a:ext cx="557933" cy="4701"/>
          </a:xfrm>
          <a:prstGeom prst="straightConnector1">
            <a:avLst/>
          </a:prstGeom>
          <a:ln w="762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852411" y="1830671"/>
            <a:ext cx="6248339" cy="3734857"/>
            <a:chOff x="409074" y="1273471"/>
            <a:chExt cx="6248339" cy="3734857"/>
          </a:xfrm>
        </p:grpSpPr>
        <p:cxnSp>
          <p:nvCxnSpPr>
            <p:cNvPr id="20" name="直接箭头连接符 19"/>
            <p:cNvCxnSpPr/>
            <p:nvPr/>
          </p:nvCxnSpPr>
          <p:spPr>
            <a:xfrm flipH="1">
              <a:off x="1549400" y="2189685"/>
              <a:ext cx="120363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stCxn id="13" idx="2"/>
            </p:cNvCxnSpPr>
            <p:nvPr/>
          </p:nvCxnSpPr>
          <p:spPr>
            <a:xfrm flipH="1">
              <a:off x="1549400" y="4096815"/>
              <a:ext cx="120363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stCxn id="11" idx="2"/>
            </p:cNvCxnSpPr>
            <p:nvPr/>
          </p:nvCxnSpPr>
          <p:spPr>
            <a:xfrm flipH="1" flipV="1">
              <a:off x="1409700" y="3140899"/>
              <a:ext cx="576490" cy="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09074" y="1273471"/>
              <a:ext cx="6248339" cy="3734857"/>
              <a:chOff x="409074" y="1273471"/>
              <a:chExt cx="6248339" cy="3734857"/>
            </a:xfrm>
          </p:grpSpPr>
          <p:grpSp>
            <p:nvGrpSpPr>
              <p:cNvPr id="18" name="组合 17"/>
              <p:cNvGrpSpPr/>
              <p:nvPr/>
            </p:nvGrpSpPr>
            <p:grpSpPr>
              <a:xfrm>
                <a:off x="1986190" y="1600200"/>
                <a:ext cx="4671223" cy="3086100"/>
                <a:chOff x="850900" y="1384300"/>
                <a:chExt cx="6642100" cy="4388184"/>
              </a:xfrm>
            </p:grpSpPr>
            <p:cxnSp>
              <p:nvCxnSpPr>
                <p:cNvPr id="15" name="直接连接符 14"/>
                <p:cNvCxnSpPr>
                  <a:stCxn id="12" idx="4"/>
                  <a:endCxn id="13" idx="0"/>
                </p:cNvCxnSpPr>
                <p:nvPr/>
              </p:nvCxnSpPr>
              <p:spPr>
                <a:xfrm>
                  <a:off x="2220686" y="2501900"/>
                  <a:ext cx="0" cy="215298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弧形 5"/>
                <p:cNvSpPr/>
                <p:nvPr/>
              </p:nvSpPr>
              <p:spPr>
                <a:xfrm>
                  <a:off x="1130300" y="1663700"/>
                  <a:ext cx="6362700" cy="3822700"/>
                </a:xfrm>
                <a:prstGeom prst="arc">
                  <a:avLst>
                    <a:gd name="adj1" fmla="val 5432816"/>
                    <a:gd name="adj2" fmla="val 16236464"/>
                  </a:avLst>
                </a:prstGeom>
                <a:noFill/>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椭圆 8"/>
                <p:cNvSpPr/>
                <p:nvPr/>
              </p:nvSpPr>
              <p:spPr>
                <a:xfrm>
                  <a:off x="4032250" y="1384300"/>
                  <a:ext cx="558800" cy="55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A</a:t>
                  </a:r>
                  <a:endParaRPr lang="zh-CN" altLang="en-US" dirty="0"/>
                </a:p>
              </p:txBody>
            </p:sp>
            <p:sp>
              <p:nvSpPr>
                <p:cNvPr id="10" name="椭圆 9"/>
                <p:cNvSpPr/>
                <p:nvPr/>
              </p:nvSpPr>
              <p:spPr>
                <a:xfrm>
                  <a:off x="4032250" y="5213684"/>
                  <a:ext cx="558800" cy="55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E</a:t>
                  </a:r>
                  <a:endParaRPr lang="zh-CN" altLang="en-US" dirty="0"/>
                </a:p>
              </p:txBody>
            </p:sp>
            <p:sp>
              <p:nvSpPr>
                <p:cNvPr id="11" name="椭圆 10"/>
                <p:cNvSpPr/>
                <p:nvPr/>
              </p:nvSpPr>
              <p:spPr>
                <a:xfrm>
                  <a:off x="850900" y="3295650"/>
                  <a:ext cx="558800" cy="55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C</a:t>
                  </a:r>
                  <a:endParaRPr lang="zh-CN" altLang="en-US" dirty="0"/>
                </a:p>
              </p:txBody>
            </p:sp>
            <p:sp>
              <p:nvSpPr>
                <p:cNvPr id="12" name="椭圆 11"/>
                <p:cNvSpPr/>
                <p:nvPr/>
              </p:nvSpPr>
              <p:spPr>
                <a:xfrm>
                  <a:off x="1941286" y="1943100"/>
                  <a:ext cx="558800" cy="55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B</a:t>
                  </a:r>
                  <a:endParaRPr lang="zh-CN" altLang="en-US" dirty="0"/>
                </a:p>
              </p:txBody>
            </p:sp>
            <p:sp>
              <p:nvSpPr>
                <p:cNvPr id="13" name="椭圆 12"/>
                <p:cNvSpPr/>
                <p:nvPr/>
              </p:nvSpPr>
              <p:spPr>
                <a:xfrm>
                  <a:off x="1941286" y="4654884"/>
                  <a:ext cx="558800" cy="55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D</a:t>
                  </a:r>
                  <a:endParaRPr lang="zh-CN" altLang="en-US" dirty="0"/>
                </a:p>
              </p:txBody>
            </p:sp>
          </p:grpSp>
          <mc:AlternateContent xmlns:mc="http://schemas.openxmlformats.org/markup-compatibility/2006" xmlns:a14="http://schemas.microsoft.com/office/drawing/2010/main">
            <mc:Choice Requires="a14">
              <p:sp>
                <p:nvSpPr>
                  <p:cNvPr id="25" name="文本框 24"/>
                  <p:cNvSpPr txBox="1"/>
                  <p:nvPr/>
                </p:nvSpPr>
                <p:spPr>
                  <a:xfrm>
                    <a:off x="4696046" y="1273471"/>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10</m:t>
                          </m:r>
                        </m:oMath>
                      </m:oMathPara>
                    </a14:m>
                    <a:endParaRPr lang="zh-CN" altLang="en-US" sz="2400" dirty="0"/>
                  </a:p>
                </p:txBody>
              </p:sp>
            </mc:Choice>
            <mc:Fallback xmlns="">
              <p:sp>
                <p:nvSpPr>
                  <p:cNvPr id="25" name="文本框 24"/>
                  <p:cNvSpPr txBox="1">
                    <a:spLocks noRot="1" noChangeAspect="1" noMove="1" noResize="1" noEditPoints="1" noAdjustHandles="1" noChangeArrowheads="1" noChangeShapeType="1" noTextEdit="1"/>
                  </p:cNvSpPr>
                  <p:nvPr/>
                </p:nvSpPr>
                <p:spPr>
                  <a:xfrm>
                    <a:off x="4696046" y="1273471"/>
                    <a:ext cx="593432" cy="461665"/>
                  </a:xfrm>
                  <a:prstGeom prst="rect">
                    <a:avLst/>
                  </a:prstGeom>
                  <a:blipFill rotWithShape="0">
                    <a:blip r:embed="rId2"/>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1" name="文本框 30"/>
                  <p:cNvSpPr txBox="1"/>
                  <p:nvPr/>
                </p:nvSpPr>
                <p:spPr>
                  <a:xfrm>
                    <a:off x="4709447" y="3961879"/>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15</m:t>
                          </m:r>
                        </m:oMath>
                      </m:oMathPara>
                    </a14:m>
                    <a:endParaRPr lang="zh-CN" altLang="en-US" sz="2400" dirty="0"/>
                  </a:p>
                </p:txBody>
              </p:sp>
            </mc:Choice>
            <mc:Fallback xmlns="">
              <p:sp>
                <p:nvSpPr>
                  <p:cNvPr id="31" name="文本框 30"/>
                  <p:cNvSpPr txBox="1">
                    <a:spLocks noRot="1" noChangeAspect="1" noMove="1" noResize="1" noEditPoints="1" noAdjustHandles="1" noChangeArrowheads="1" noChangeShapeType="1" noTextEdit="1"/>
                  </p:cNvSpPr>
                  <p:nvPr/>
                </p:nvSpPr>
                <p:spPr>
                  <a:xfrm>
                    <a:off x="4709447" y="3961879"/>
                    <a:ext cx="593432" cy="461665"/>
                  </a:xfrm>
                  <a:prstGeom prst="rect">
                    <a:avLst/>
                  </a:prstGeom>
                  <a:blipFill rotWithShape="0">
                    <a:blip r:embed="rId3"/>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2" name="文本框 31"/>
                  <p:cNvSpPr txBox="1"/>
                  <p:nvPr/>
                </p:nvSpPr>
                <p:spPr>
                  <a:xfrm>
                    <a:off x="4645947" y="4546663"/>
                    <a:ext cx="848887"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altLang="zh-CN" sz="2400" b="0" i="1" smtClean="0">
                                  <a:latin typeface="Cambria Math"/>
                                </a:rPr>
                              </m:ctrlPr>
                            </m:dPr>
                            <m:e>
                              <m:r>
                                <a:rPr lang="en-US" altLang="zh-CN" sz="2400" b="0" i="1" smtClean="0">
                                  <a:latin typeface="Cambria Math" panose="02040503050406030204" pitchFamily="18" charset="0"/>
                                </a:rPr>
                                <m:t>50</m:t>
                              </m:r>
                            </m:e>
                          </m:d>
                        </m:oMath>
                      </m:oMathPara>
                    </a14:m>
                    <a:endParaRPr lang="zh-CN" altLang="en-US" sz="2400" dirty="0"/>
                  </a:p>
                </p:txBody>
              </p:sp>
            </mc:Choice>
            <mc:Fallback xmlns="">
              <p:sp>
                <p:nvSpPr>
                  <p:cNvPr id="32" name="文本框 31"/>
                  <p:cNvSpPr txBox="1">
                    <a:spLocks noRot="1" noChangeAspect="1" noMove="1" noResize="1" noEditPoints="1" noAdjustHandles="1" noChangeArrowheads="1" noChangeShapeType="1" noTextEdit="1"/>
                  </p:cNvSpPr>
                  <p:nvPr/>
                </p:nvSpPr>
                <p:spPr>
                  <a:xfrm>
                    <a:off x="4645947" y="4546663"/>
                    <a:ext cx="848887" cy="461665"/>
                  </a:xfrm>
                  <a:prstGeom prst="rect">
                    <a:avLst/>
                  </a:prstGeom>
                  <a:blipFill rotWithShape="0">
                    <a:blip r:embed="rId4"/>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3" name="文本框 32"/>
                  <p:cNvSpPr txBox="1"/>
                  <p:nvPr/>
                </p:nvSpPr>
                <p:spPr>
                  <a:xfrm>
                    <a:off x="3438160" y="1438389"/>
                    <a:ext cx="423514"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5</m:t>
                          </m:r>
                        </m:oMath>
                      </m:oMathPara>
                    </a14:m>
                    <a:endParaRPr lang="zh-CN" altLang="en-US" sz="2400" dirty="0"/>
                  </a:p>
                </p:txBody>
              </p:sp>
            </mc:Choice>
            <mc:Fallback xmlns="">
              <p:sp>
                <p:nvSpPr>
                  <p:cNvPr id="33" name="文本框 32"/>
                  <p:cNvSpPr txBox="1">
                    <a:spLocks noRot="1" noChangeAspect="1" noMove="1" noResize="1" noEditPoints="1" noAdjustHandles="1" noChangeArrowheads="1" noChangeShapeType="1" noTextEdit="1"/>
                  </p:cNvSpPr>
                  <p:nvPr/>
                </p:nvSpPr>
                <p:spPr>
                  <a:xfrm>
                    <a:off x="3438160" y="1438389"/>
                    <a:ext cx="423514" cy="461665"/>
                  </a:xfrm>
                  <a:prstGeom prst="rect">
                    <a:avLst/>
                  </a:prstGeom>
                  <a:blipFill rotWithShape="0">
                    <a:blip r:embed="rId5"/>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4" name="文本框 33"/>
                  <p:cNvSpPr txBox="1"/>
                  <p:nvPr/>
                </p:nvSpPr>
                <p:spPr>
                  <a:xfrm>
                    <a:off x="3551119" y="4372799"/>
                    <a:ext cx="423514"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5</m:t>
                          </m:r>
                        </m:oMath>
                      </m:oMathPara>
                    </a14:m>
                    <a:endParaRPr lang="zh-CN" altLang="en-US" sz="2400" dirty="0"/>
                  </a:p>
                </p:txBody>
              </p:sp>
            </mc:Choice>
            <mc:Fallback xmlns="">
              <p:sp>
                <p:nvSpPr>
                  <p:cNvPr id="34" name="文本框 33"/>
                  <p:cNvSpPr txBox="1">
                    <a:spLocks noRot="1" noChangeAspect="1" noMove="1" noResize="1" noEditPoints="1" noAdjustHandles="1" noChangeArrowheads="1" noChangeShapeType="1" noTextEdit="1"/>
                  </p:cNvSpPr>
                  <p:nvPr/>
                </p:nvSpPr>
                <p:spPr>
                  <a:xfrm>
                    <a:off x="3551119" y="4372799"/>
                    <a:ext cx="423514" cy="461665"/>
                  </a:xfrm>
                  <a:prstGeom prst="rect">
                    <a:avLst/>
                  </a:prstGeom>
                  <a:blipFill rotWithShape="0">
                    <a:blip r:embed="rId6"/>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5" name="文本框 34"/>
                  <p:cNvSpPr txBox="1"/>
                  <p:nvPr/>
                </p:nvSpPr>
                <p:spPr>
                  <a:xfrm>
                    <a:off x="1956733" y="2337151"/>
                    <a:ext cx="423514"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5</m:t>
                          </m:r>
                        </m:oMath>
                      </m:oMathPara>
                    </a14:m>
                    <a:endParaRPr lang="zh-CN" altLang="en-US" sz="2400" dirty="0"/>
                  </a:p>
                </p:txBody>
              </p:sp>
            </mc:Choice>
            <mc:Fallback xmlns="">
              <p:sp>
                <p:nvSpPr>
                  <p:cNvPr id="35" name="文本框 34"/>
                  <p:cNvSpPr txBox="1">
                    <a:spLocks noRot="1" noChangeAspect="1" noMove="1" noResize="1" noEditPoints="1" noAdjustHandles="1" noChangeArrowheads="1" noChangeShapeType="1" noTextEdit="1"/>
                  </p:cNvSpPr>
                  <p:nvPr/>
                </p:nvSpPr>
                <p:spPr>
                  <a:xfrm>
                    <a:off x="1956733" y="2337151"/>
                    <a:ext cx="423514" cy="461665"/>
                  </a:xfrm>
                  <a:prstGeom prst="rect">
                    <a:avLst/>
                  </a:prstGeom>
                  <a:blipFill rotWithShape="0">
                    <a:blip r:embed="rId7"/>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6" name="文本框 35"/>
                  <p:cNvSpPr txBox="1"/>
                  <p:nvPr/>
                </p:nvSpPr>
                <p:spPr>
                  <a:xfrm>
                    <a:off x="1956733" y="3464868"/>
                    <a:ext cx="423514"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5</m:t>
                          </m:r>
                        </m:oMath>
                      </m:oMathPara>
                    </a14:m>
                    <a:endParaRPr lang="zh-CN" altLang="en-US" sz="2400" dirty="0"/>
                  </a:p>
                </p:txBody>
              </p:sp>
            </mc:Choice>
            <mc:Fallback xmlns="">
              <p:sp>
                <p:nvSpPr>
                  <p:cNvPr id="36" name="文本框 35"/>
                  <p:cNvSpPr txBox="1">
                    <a:spLocks noRot="1" noChangeAspect="1" noMove="1" noResize="1" noEditPoints="1" noAdjustHandles="1" noChangeArrowheads="1" noChangeShapeType="1" noTextEdit="1"/>
                  </p:cNvSpPr>
                  <p:nvPr/>
                </p:nvSpPr>
                <p:spPr>
                  <a:xfrm>
                    <a:off x="1956733" y="3464868"/>
                    <a:ext cx="423514" cy="461665"/>
                  </a:xfrm>
                  <a:prstGeom prst="rect">
                    <a:avLst/>
                  </a:prstGeom>
                  <a:blipFill rotWithShape="0">
                    <a:blip r:embed="rId7"/>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7" name="文本框 36"/>
                  <p:cNvSpPr txBox="1"/>
                  <p:nvPr/>
                </p:nvSpPr>
                <p:spPr>
                  <a:xfrm>
                    <a:off x="2533613" y="2924877"/>
                    <a:ext cx="423514"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8</m:t>
                          </m:r>
                        </m:oMath>
                      </m:oMathPara>
                    </a14:m>
                    <a:endParaRPr lang="zh-CN" altLang="en-US" sz="2400" dirty="0"/>
                  </a:p>
                </p:txBody>
              </p:sp>
            </mc:Choice>
            <mc:Fallback xmlns="">
              <p:sp>
                <p:nvSpPr>
                  <p:cNvPr id="37" name="文本框 36"/>
                  <p:cNvSpPr txBox="1">
                    <a:spLocks noRot="1" noChangeAspect="1" noMove="1" noResize="1" noEditPoints="1" noAdjustHandles="1" noChangeArrowheads="1" noChangeShapeType="1" noTextEdit="1"/>
                  </p:cNvSpPr>
                  <p:nvPr/>
                </p:nvSpPr>
                <p:spPr>
                  <a:xfrm>
                    <a:off x="2533613" y="2924877"/>
                    <a:ext cx="423514" cy="461665"/>
                  </a:xfrm>
                  <a:prstGeom prst="rect">
                    <a:avLst/>
                  </a:prstGeom>
                  <a:blipFill rotWithShape="0">
                    <a:blip r:embed="rId8"/>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8" name="文本框 37"/>
                  <p:cNvSpPr txBox="1"/>
                  <p:nvPr/>
                </p:nvSpPr>
                <p:spPr>
                  <a:xfrm>
                    <a:off x="2949526" y="2903835"/>
                    <a:ext cx="848886"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d>
                            <m:dPr>
                              <m:ctrlPr>
                                <a:rPr lang="en-US" altLang="zh-CN" sz="2400" b="0" i="1" smtClean="0">
                                  <a:latin typeface="Cambria Math"/>
                                </a:rPr>
                              </m:ctrlPr>
                            </m:dPr>
                            <m:e>
                              <m:r>
                                <a:rPr lang="en-US" altLang="zh-CN" sz="2400" b="0" i="1" smtClean="0">
                                  <a:latin typeface="Cambria Math" panose="02040503050406030204" pitchFamily="18" charset="0"/>
                                </a:rPr>
                                <m:t>10</m:t>
                              </m:r>
                            </m:e>
                          </m:d>
                        </m:oMath>
                      </m:oMathPara>
                    </a14:m>
                    <a:endParaRPr lang="zh-CN" altLang="en-US" sz="2400" dirty="0"/>
                  </a:p>
                </p:txBody>
              </p:sp>
            </mc:Choice>
            <mc:Fallback xmlns="">
              <p:sp>
                <p:nvSpPr>
                  <p:cNvPr id="38" name="文本框 37"/>
                  <p:cNvSpPr txBox="1">
                    <a:spLocks noRot="1" noChangeAspect="1" noMove="1" noResize="1" noEditPoints="1" noAdjustHandles="1" noChangeArrowheads="1" noChangeShapeType="1" noTextEdit="1"/>
                  </p:cNvSpPr>
                  <p:nvPr/>
                </p:nvSpPr>
                <p:spPr>
                  <a:xfrm>
                    <a:off x="2949526" y="2903835"/>
                    <a:ext cx="848886" cy="461665"/>
                  </a:xfrm>
                  <a:prstGeom prst="rect">
                    <a:avLst/>
                  </a:prstGeom>
                  <a:blipFill rotWithShape="0">
                    <a:blip r:embed="rId9"/>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9" name="文本框 38"/>
                  <p:cNvSpPr txBox="1"/>
                  <p:nvPr/>
                </p:nvSpPr>
                <p:spPr>
                  <a:xfrm>
                    <a:off x="410680" y="1704444"/>
                    <a:ext cx="1752403"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𝑄</m:t>
                          </m:r>
                          <m:r>
                            <a:rPr lang="en-US" altLang="zh-CN" sz="2400" b="0" i="1" smtClean="0">
                              <a:latin typeface="Cambria Math" panose="02040503050406030204" pitchFamily="18" charset="0"/>
                            </a:rPr>
                            <m:t>=95−</m:t>
                          </m:r>
                          <m:r>
                            <a:rPr lang="en-US" altLang="zh-CN" sz="2400" b="0" i="1" smtClean="0">
                              <a:latin typeface="Cambria Math" panose="02040503050406030204" pitchFamily="18" charset="0"/>
                            </a:rPr>
                            <m:t>𝑝</m:t>
                          </m:r>
                        </m:oMath>
                      </m:oMathPara>
                    </a14:m>
                    <a:endParaRPr lang="zh-CN" altLang="en-US" sz="2400" dirty="0"/>
                  </a:p>
                </p:txBody>
              </p:sp>
            </mc:Choice>
            <mc:Fallback xmlns="">
              <p:sp>
                <p:nvSpPr>
                  <p:cNvPr id="39" name="文本框 38"/>
                  <p:cNvSpPr txBox="1">
                    <a:spLocks noRot="1" noChangeAspect="1" noMove="1" noResize="1" noEditPoints="1" noAdjustHandles="1" noChangeArrowheads="1" noChangeShapeType="1" noTextEdit="1"/>
                  </p:cNvSpPr>
                  <p:nvPr/>
                </p:nvSpPr>
                <p:spPr>
                  <a:xfrm>
                    <a:off x="410680" y="1704444"/>
                    <a:ext cx="1752403" cy="461665"/>
                  </a:xfrm>
                  <a:prstGeom prst="rect">
                    <a:avLst/>
                  </a:prstGeom>
                  <a:blipFill rotWithShape="0">
                    <a:blip r:embed="rId10"/>
                    <a:stretch>
                      <a:fillRect b="-13158"/>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0" name="文本框 39"/>
                  <p:cNvSpPr txBox="1"/>
                  <p:nvPr/>
                </p:nvSpPr>
                <p:spPr>
                  <a:xfrm>
                    <a:off x="421522" y="2605725"/>
                    <a:ext cx="1752403"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𝑄</m:t>
                          </m:r>
                          <m:r>
                            <a:rPr lang="en-US" altLang="zh-CN" sz="2400" b="0" i="1" smtClean="0">
                              <a:latin typeface="Cambria Math" panose="02040503050406030204" pitchFamily="18" charset="0"/>
                            </a:rPr>
                            <m:t>=70−</m:t>
                          </m:r>
                          <m:r>
                            <a:rPr lang="en-US" altLang="zh-CN" sz="2400" b="0" i="1" smtClean="0">
                              <a:latin typeface="Cambria Math" panose="02040503050406030204" pitchFamily="18" charset="0"/>
                            </a:rPr>
                            <m:t>𝑝</m:t>
                          </m:r>
                        </m:oMath>
                      </m:oMathPara>
                    </a14:m>
                    <a:endParaRPr lang="zh-CN" altLang="en-US" sz="2400" dirty="0"/>
                  </a:p>
                </p:txBody>
              </p:sp>
            </mc:Choice>
            <mc:Fallback xmlns="">
              <p:sp>
                <p:nvSpPr>
                  <p:cNvPr id="40" name="文本框 39"/>
                  <p:cNvSpPr txBox="1">
                    <a:spLocks noRot="1" noChangeAspect="1" noMove="1" noResize="1" noEditPoints="1" noAdjustHandles="1" noChangeArrowheads="1" noChangeShapeType="1" noTextEdit="1"/>
                  </p:cNvSpPr>
                  <p:nvPr/>
                </p:nvSpPr>
                <p:spPr>
                  <a:xfrm>
                    <a:off x="421522" y="2605725"/>
                    <a:ext cx="1752403" cy="461665"/>
                  </a:xfrm>
                  <a:prstGeom prst="rect">
                    <a:avLst/>
                  </a:prstGeom>
                  <a:blipFill rotWithShape="0">
                    <a:blip r:embed="rId11"/>
                    <a:stretch>
                      <a:fillRect b="-11842"/>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1" name="文本框 40"/>
                  <p:cNvSpPr txBox="1"/>
                  <p:nvPr/>
                </p:nvSpPr>
                <p:spPr>
                  <a:xfrm>
                    <a:off x="409074" y="3582406"/>
                    <a:ext cx="1752403"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𝑄</m:t>
                          </m:r>
                          <m:r>
                            <a:rPr lang="en-US" altLang="zh-CN" sz="2400" b="0" i="1" smtClean="0">
                              <a:latin typeface="Cambria Math" panose="02040503050406030204" pitchFamily="18" charset="0"/>
                            </a:rPr>
                            <m:t>=95−</m:t>
                          </m:r>
                          <m:r>
                            <a:rPr lang="en-US" altLang="zh-CN" sz="2400" b="0" i="1" smtClean="0">
                              <a:latin typeface="Cambria Math" panose="02040503050406030204" pitchFamily="18" charset="0"/>
                            </a:rPr>
                            <m:t>𝑝</m:t>
                          </m:r>
                        </m:oMath>
                      </m:oMathPara>
                    </a14:m>
                    <a:endParaRPr lang="zh-CN" altLang="en-US" sz="2400" dirty="0"/>
                  </a:p>
                </p:txBody>
              </p:sp>
            </mc:Choice>
            <mc:Fallback xmlns="">
              <p:sp>
                <p:nvSpPr>
                  <p:cNvPr id="41" name="文本框 40"/>
                  <p:cNvSpPr txBox="1">
                    <a:spLocks noRot="1" noChangeAspect="1" noMove="1" noResize="1" noEditPoints="1" noAdjustHandles="1" noChangeArrowheads="1" noChangeShapeType="1" noTextEdit="1"/>
                  </p:cNvSpPr>
                  <p:nvPr/>
                </p:nvSpPr>
                <p:spPr>
                  <a:xfrm>
                    <a:off x="409074" y="3582406"/>
                    <a:ext cx="1752403" cy="461665"/>
                  </a:xfrm>
                  <a:prstGeom prst="rect">
                    <a:avLst/>
                  </a:prstGeom>
                  <a:blipFill rotWithShape="0">
                    <a:blip r:embed="rId12"/>
                    <a:stretch>
                      <a:fillRect b="-13158"/>
                    </a:stretch>
                  </a:blipFill>
                  <a:ln w="38100">
                    <a:noFill/>
                  </a:ln>
                </p:spPr>
                <p:txBody>
                  <a:bodyPr/>
                  <a:lstStyle/>
                  <a:p>
                    <a:r>
                      <a:rPr lang="zh-CN" altLang="en-US">
                        <a:noFill/>
                      </a:rPr>
                      <a:t> </a:t>
                    </a:r>
                  </a:p>
                </p:txBody>
              </p:sp>
            </mc:Fallback>
          </mc:AlternateContent>
        </p:grpSp>
      </p:grpSp>
      <p:grpSp>
        <p:nvGrpSpPr>
          <p:cNvPr id="79" name="组合 78"/>
          <p:cNvGrpSpPr/>
          <p:nvPr/>
        </p:nvGrpSpPr>
        <p:grpSpPr>
          <a:xfrm>
            <a:off x="6821404" y="1450389"/>
            <a:ext cx="4725415" cy="4121569"/>
            <a:chOff x="898484" y="1437190"/>
            <a:chExt cx="4725415" cy="4121569"/>
          </a:xfrm>
        </p:grpSpPr>
        <p:grpSp>
          <p:nvGrpSpPr>
            <p:cNvPr id="70" name="组合 69"/>
            <p:cNvGrpSpPr/>
            <p:nvPr/>
          </p:nvGrpSpPr>
          <p:grpSpPr>
            <a:xfrm>
              <a:off x="1219200" y="1573440"/>
              <a:ext cx="4318000" cy="3723190"/>
              <a:chOff x="1219200" y="1573440"/>
              <a:chExt cx="4318000" cy="3723190"/>
            </a:xfrm>
          </p:grpSpPr>
          <p:sp>
            <p:nvSpPr>
              <p:cNvPr id="68" name="任意多边形 67"/>
              <p:cNvSpPr/>
              <p:nvPr/>
            </p:nvSpPr>
            <p:spPr>
              <a:xfrm>
                <a:off x="1467763" y="2054330"/>
                <a:ext cx="2076450" cy="2447925"/>
              </a:xfrm>
              <a:custGeom>
                <a:avLst/>
                <a:gdLst>
                  <a:gd name="connsiteX0" fmla="*/ 0 w 2076450"/>
                  <a:gd name="connsiteY0" fmla="*/ 0 h 2447925"/>
                  <a:gd name="connsiteX1" fmla="*/ 0 w 2076450"/>
                  <a:gd name="connsiteY1" fmla="*/ 2447925 h 2447925"/>
                  <a:gd name="connsiteX2" fmla="*/ 1147762 w 2076450"/>
                  <a:gd name="connsiteY2" fmla="*/ 2447925 h 2447925"/>
                  <a:gd name="connsiteX3" fmla="*/ 1147762 w 2076450"/>
                  <a:gd name="connsiteY3" fmla="*/ 2257425 h 2447925"/>
                  <a:gd name="connsiteX4" fmla="*/ 1604962 w 2076450"/>
                  <a:gd name="connsiteY4" fmla="*/ 2257425 h 2447925"/>
                  <a:gd name="connsiteX5" fmla="*/ 1604962 w 2076450"/>
                  <a:gd name="connsiteY5" fmla="*/ 2076450 h 2447925"/>
                  <a:gd name="connsiteX6" fmla="*/ 2076450 w 2076450"/>
                  <a:gd name="connsiteY6" fmla="*/ 2076450 h 2447925"/>
                  <a:gd name="connsiteX7" fmla="*/ 0 w 2076450"/>
                  <a:gd name="connsiteY7" fmla="*/ 0 h 244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6450" h="2447925">
                    <a:moveTo>
                      <a:pt x="0" y="0"/>
                    </a:moveTo>
                    <a:lnTo>
                      <a:pt x="0" y="2447925"/>
                    </a:lnTo>
                    <a:lnTo>
                      <a:pt x="1147762" y="2447925"/>
                    </a:lnTo>
                    <a:lnTo>
                      <a:pt x="1147762" y="2257425"/>
                    </a:lnTo>
                    <a:lnTo>
                      <a:pt x="1604962" y="2257425"/>
                    </a:lnTo>
                    <a:lnTo>
                      <a:pt x="1604962" y="2076450"/>
                    </a:lnTo>
                    <a:lnTo>
                      <a:pt x="2076450" y="207645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箭头连接符 44"/>
              <p:cNvCxnSpPr/>
              <p:nvPr/>
            </p:nvCxnSpPr>
            <p:spPr>
              <a:xfrm flipV="1">
                <a:off x="1458686" y="1573440"/>
                <a:ext cx="0" cy="37231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1219200" y="5080000"/>
                <a:ext cx="4318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1458686" y="2045560"/>
                <a:ext cx="3037114" cy="3037114"/>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458686" y="4508293"/>
                <a:ext cx="1140162"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3068721" y="4127828"/>
                <a:ext cx="0" cy="193346"/>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068721" y="4127828"/>
                <a:ext cx="1846179"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2598848" y="4321174"/>
                <a:ext cx="469873"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2600519" y="4319545"/>
                <a:ext cx="0" cy="193346"/>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2598848" y="4508293"/>
                <a:ext cx="0" cy="571707"/>
              </a:xfrm>
              <a:prstGeom prst="line">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3068721" y="4319545"/>
                <a:ext cx="0" cy="760455"/>
              </a:xfrm>
              <a:prstGeom prst="line">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38594" y="4128066"/>
                <a:ext cx="0" cy="951934"/>
              </a:xfrm>
              <a:prstGeom prst="line">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72" name="文本框 71"/>
                <p:cNvSpPr txBox="1"/>
                <p:nvPr/>
              </p:nvSpPr>
              <p:spPr>
                <a:xfrm>
                  <a:off x="5152873" y="5065797"/>
                  <a:ext cx="471026"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𝑄</m:t>
                        </m:r>
                      </m:oMath>
                    </m:oMathPara>
                  </a14:m>
                  <a:endParaRPr lang="zh-CN" altLang="en-US" sz="2400" dirty="0"/>
                </a:p>
              </p:txBody>
            </p:sp>
          </mc:Choice>
          <mc:Fallback xmlns="">
            <p:sp>
              <p:nvSpPr>
                <p:cNvPr id="72" name="文本框 71"/>
                <p:cNvSpPr txBox="1">
                  <a:spLocks noRot="1" noChangeAspect="1" noMove="1" noResize="1" noEditPoints="1" noAdjustHandles="1" noChangeArrowheads="1" noChangeShapeType="1" noTextEdit="1"/>
                </p:cNvSpPr>
                <p:nvPr/>
              </p:nvSpPr>
              <p:spPr>
                <a:xfrm>
                  <a:off x="5152873" y="5065797"/>
                  <a:ext cx="471026" cy="461665"/>
                </a:xfrm>
                <a:prstGeom prst="rect">
                  <a:avLst/>
                </a:prstGeom>
                <a:blipFill rotWithShape="0">
                  <a:blip r:embed="rId13"/>
                  <a:stretch>
                    <a:fillRect l="-1299" b="-13158"/>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3" name="文本框 72"/>
                <p:cNvSpPr txBox="1"/>
                <p:nvPr/>
              </p:nvSpPr>
              <p:spPr>
                <a:xfrm>
                  <a:off x="967297" y="1437190"/>
                  <a:ext cx="451855"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𝑃</m:t>
                        </m:r>
                      </m:oMath>
                    </m:oMathPara>
                  </a14:m>
                  <a:endParaRPr lang="zh-CN" altLang="en-US" sz="2400" dirty="0"/>
                </a:p>
              </p:txBody>
            </p:sp>
          </mc:Choice>
          <mc:Fallback xmlns="">
            <p:sp>
              <p:nvSpPr>
                <p:cNvPr id="73" name="文本框 72"/>
                <p:cNvSpPr txBox="1">
                  <a:spLocks noRot="1" noChangeAspect="1" noMove="1" noResize="1" noEditPoints="1" noAdjustHandles="1" noChangeArrowheads="1" noChangeShapeType="1" noTextEdit="1"/>
                </p:cNvSpPr>
                <p:nvPr/>
              </p:nvSpPr>
              <p:spPr>
                <a:xfrm>
                  <a:off x="967297" y="1437190"/>
                  <a:ext cx="451855" cy="461665"/>
                </a:xfrm>
                <a:prstGeom prst="rect">
                  <a:avLst/>
                </a:prstGeom>
                <a:blipFill rotWithShape="0">
                  <a:blip r:embed="rId14"/>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4" name="文本框 73"/>
                <p:cNvSpPr txBox="1"/>
                <p:nvPr/>
              </p:nvSpPr>
              <p:spPr>
                <a:xfrm>
                  <a:off x="1795905" y="4481442"/>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20</m:t>
                        </m:r>
                      </m:oMath>
                    </m:oMathPara>
                  </a14:m>
                  <a:endParaRPr lang="zh-CN" altLang="en-US" sz="2400" dirty="0"/>
                </a:p>
              </p:txBody>
            </p:sp>
          </mc:Choice>
          <mc:Fallback xmlns="">
            <p:sp>
              <p:nvSpPr>
                <p:cNvPr id="74" name="文本框 73"/>
                <p:cNvSpPr txBox="1">
                  <a:spLocks noRot="1" noChangeAspect="1" noMove="1" noResize="1" noEditPoints="1" noAdjustHandles="1" noChangeArrowheads="1" noChangeShapeType="1" noTextEdit="1"/>
                </p:cNvSpPr>
                <p:nvPr/>
              </p:nvSpPr>
              <p:spPr>
                <a:xfrm>
                  <a:off x="1795905" y="4481442"/>
                  <a:ext cx="593432" cy="461665"/>
                </a:xfrm>
                <a:prstGeom prst="rect">
                  <a:avLst/>
                </a:prstGeom>
                <a:blipFill rotWithShape="0">
                  <a:blip r:embed="rId15"/>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5" name="文本框 74"/>
                <p:cNvSpPr txBox="1"/>
                <p:nvPr/>
              </p:nvSpPr>
              <p:spPr>
                <a:xfrm>
                  <a:off x="2535016" y="4294337"/>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23</m:t>
                        </m:r>
                      </m:oMath>
                    </m:oMathPara>
                  </a14:m>
                  <a:endParaRPr lang="zh-CN" altLang="en-US" sz="2400" dirty="0"/>
                </a:p>
              </p:txBody>
            </p:sp>
          </mc:Choice>
          <mc:Fallback xmlns="">
            <p:sp>
              <p:nvSpPr>
                <p:cNvPr id="75" name="文本框 74"/>
                <p:cNvSpPr txBox="1">
                  <a:spLocks noRot="1" noChangeAspect="1" noMove="1" noResize="1" noEditPoints="1" noAdjustHandles="1" noChangeArrowheads="1" noChangeShapeType="1" noTextEdit="1"/>
                </p:cNvSpPr>
                <p:nvPr/>
              </p:nvSpPr>
              <p:spPr>
                <a:xfrm>
                  <a:off x="2535016" y="4294337"/>
                  <a:ext cx="593432" cy="461665"/>
                </a:xfrm>
                <a:prstGeom prst="rect">
                  <a:avLst/>
                </a:prstGeom>
                <a:blipFill rotWithShape="0">
                  <a:blip r:embed="rId16"/>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6" name="文本框 75"/>
                <p:cNvSpPr txBox="1"/>
                <p:nvPr/>
              </p:nvSpPr>
              <p:spPr>
                <a:xfrm>
                  <a:off x="3000371" y="4076109"/>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25</m:t>
                        </m:r>
                      </m:oMath>
                    </m:oMathPara>
                  </a14:m>
                  <a:endParaRPr lang="zh-CN" altLang="en-US" sz="2400" dirty="0"/>
                </a:p>
              </p:txBody>
            </p:sp>
          </mc:Choice>
          <mc:Fallback xmlns="">
            <p:sp>
              <p:nvSpPr>
                <p:cNvPr id="76" name="文本框 75"/>
                <p:cNvSpPr txBox="1">
                  <a:spLocks noRot="1" noChangeAspect="1" noMove="1" noResize="1" noEditPoints="1" noAdjustHandles="1" noChangeArrowheads="1" noChangeShapeType="1" noTextEdit="1"/>
                </p:cNvSpPr>
                <p:nvPr/>
              </p:nvSpPr>
              <p:spPr>
                <a:xfrm>
                  <a:off x="3000371" y="4076109"/>
                  <a:ext cx="593432" cy="461665"/>
                </a:xfrm>
                <a:prstGeom prst="rect">
                  <a:avLst/>
                </a:prstGeom>
                <a:blipFill rotWithShape="0">
                  <a:blip r:embed="rId17"/>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7" name="文本框 76"/>
                <p:cNvSpPr txBox="1"/>
                <p:nvPr/>
              </p:nvSpPr>
              <p:spPr>
                <a:xfrm>
                  <a:off x="898484" y="1840374"/>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9</m:t>
                        </m:r>
                        <m:r>
                          <a:rPr lang="en-US" altLang="zh-CN" sz="2400" b="0" i="1" smtClean="0">
                            <a:latin typeface="Cambria Math" panose="02040503050406030204" pitchFamily="18" charset="0"/>
                          </a:rPr>
                          <m:t>5</m:t>
                        </m:r>
                      </m:oMath>
                    </m:oMathPara>
                  </a14:m>
                  <a:endParaRPr lang="zh-CN" altLang="en-US" sz="2400" dirty="0"/>
                </a:p>
              </p:txBody>
            </p:sp>
          </mc:Choice>
          <mc:Fallback xmlns="">
            <p:sp>
              <p:nvSpPr>
                <p:cNvPr id="77" name="文本框 76"/>
                <p:cNvSpPr txBox="1">
                  <a:spLocks noRot="1" noChangeAspect="1" noMove="1" noResize="1" noEditPoints="1" noAdjustHandles="1" noChangeArrowheads="1" noChangeShapeType="1" noTextEdit="1"/>
                </p:cNvSpPr>
                <p:nvPr/>
              </p:nvSpPr>
              <p:spPr>
                <a:xfrm>
                  <a:off x="898484" y="1840374"/>
                  <a:ext cx="593432" cy="461665"/>
                </a:xfrm>
                <a:prstGeom prst="rect">
                  <a:avLst/>
                </a:prstGeom>
                <a:blipFill rotWithShape="0">
                  <a:blip r:embed="rId18"/>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8" name="文本框 77"/>
                <p:cNvSpPr txBox="1"/>
                <p:nvPr/>
              </p:nvSpPr>
              <p:spPr>
                <a:xfrm>
                  <a:off x="4199084" y="5097094"/>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9</m:t>
                        </m:r>
                        <m:r>
                          <a:rPr lang="en-US" altLang="zh-CN" sz="2400" b="0" i="1" smtClean="0">
                            <a:latin typeface="Cambria Math" panose="02040503050406030204" pitchFamily="18" charset="0"/>
                          </a:rPr>
                          <m:t>5</m:t>
                        </m:r>
                      </m:oMath>
                    </m:oMathPara>
                  </a14:m>
                  <a:endParaRPr lang="zh-CN" altLang="en-US" sz="2400" dirty="0"/>
                </a:p>
              </p:txBody>
            </p:sp>
          </mc:Choice>
          <mc:Fallback xmlns="">
            <p:sp>
              <p:nvSpPr>
                <p:cNvPr id="78" name="文本框 77"/>
                <p:cNvSpPr txBox="1">
                  <a:spLocks noRot="1" noChangeAspect="1" noMove="1" noResize="1" noEditPoints="1" noAdjustHandles="1" noChangeArrowheads="1" noChangeShapeType="1" noTextEdit="1"/>
                </p:cNvSpPr>
                <p:nvPr/>
              </p:nvSpPr>
              <p:spPr>
                <a:xfrm>
                  <a:off x="4199084" y="5097094"/>
                  <a:ext cx="593432" cy="461665"/>
                </a:xfrm>
                <a:prstGeom prst="rect">
                  <a:avLst/>
                </a:prstGeom>
                <a:blipFill rotWithShape="0">
                  <a:blip r:embed="rId19"/>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2" name="文本框 81"/>
                <p:cNvSpPr txBox="1"/>
                <p:nvPr/>
              </p:nvSpPr>
              <p:spPr>
                <a:xfrm>
                  <a:off x="3507041" y="1481302"/>
                  <a:ext cx="933269"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solidFill>
                              <a:srgbClr val="CDCE0F"/>
                            </a:solidFill>
                            <a:latin typeface="Cambria Math" panose="02040503050406030204" pitchFamily="18" charset="0"/>
                          </a:rPr>
                          <m:t>2720</m:t>
                        </m:r>
                      </m:oMath>
                    </m:oMathPara>
                  </a14:m>
                  <a:endParaRPr lang="zh-CN" altLang="en-US" sz="2400" dirty="0">
                    <a:solidFill>
                      <a:srgbClr val="CDCE0F"/>
                    </a:solidFill>
                  </a:endParaRPr>
                </a:p>
              </p:txBody>
            </p:sp>
          </mc:Choice>
          <mc:Fallback xmlns="">
            <p:sp>
              <p:nvSpPr>
                <p:cNvPr id="82" name="文本框 81"/>
                <p:cNvSpPr txBox="1">
                  <a:spLocks noRot="1" noChangeAspect="1" noMove="1" noResize="1" noEditPoints="1" noAdjustHandles="1" noChangeArrowheads="1" noChangeShapeType="1" noTextEdit="1"/>
                </p:cNvSpPr>
                <p:nvPr/>
              </p:nvSpPr>
              <p:spPr>
                <a:xfrm>
                  <a:off x="3507041" y="1481302"/>
                  <a:ext cx="933269" cy="461665"/>
                </a:xfrm>
                <a:prstGeom prst="rect">
                  <a:avLst/>
                </a:prstGeom>
                <a:blipFill rotWithShape="0">
                  <a:blip r:embed="rId20"/>
                  <a:stretch>
                    <a:fillRect/>
                  </a:stretch>
                </a:blipFill>
                <a:ln w="38100">
                  <a:noFill/>
                </a:ln>
              </p:spPr>
              <p:txBody>
                <a:bodyPr/>
                <a:lstStyle/>
                <a:p>
                  <a:r>
                    <a:rPr lang="zh-CN" altLang="en-US">
                      <a:noFill/>
                    </a:rPr>
                    <a:t> </a:t>
                  </a:r>
                </a:p>
              </p:txBody>
            </p:sp>
          </mc:Fallback>
        </mc:AlternateContent>
      </p:grpSp>
      <p:cxnSp>
        <p:nvCxnSpPr>
          <p:cNvPr id="81" name="直接箭头连接符 80"/>
          <p:cNvCxnSpPr/>
          <p:nvPr/>
        </p:nvCxnSpPr>
        <p:spPr>
          <a:xfrm flipV="1">
            <a:off x="8312257" y="1912054"/>
            <a:ext cx="1204466" cy="1589551"/>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7718825" y="5400555"/>
            <a:ext cx="3500718" cy="553998"/>
          </a:xfrm>
          <a:prstGeom prst="rect">
            <a:avLst/>
          </a:prstGeom>
          <a:noFill/>
        </p:spPr>
        <p:txBody>
          <a:bodyPr wrap="square" rtlCol="0">
            <a:spAutoFit/>
          </a:bodyPr>
          <a:lstStyle/>
          <a:p>
            <a:pPr>
              <a:lnSpc>
                <a:spcPct val="150000"/>
              </a:lnSpc>
            </a:pPr>
            <a:r>
              <a:rPr lang="zh-CN" altLang="en-US" sz="2000" dirty="0" smtClean="0">
                <a:latin typeface="楷体" panose="02010609060101010101" pitchFamily="49" charset="-122"/>
                <a:ea typeface="楷体" panose="02010609060101010101" pitchFamily="49" charset="-122"/>
              </a:rPr>
              <a:t>市场</a:t>
            </a:r>
            <a:r>
              <a:rPr lang="en-US" altLang="zh-CN" sz="2000" dirty="0" smtClean="0">
                <a:latin typeface="楷体" panose="02010609060101010101" pitchFamily="49" charset="-122"/>
                <a:ea typeface="楷体" panose="02010609060101010101" pitchFamily="49" charset="-122"/>
              </a:rPr>
              <a:t>D</a:t>
            </a:r>
            <a:r>
              <a:rPr lang="zh-CN" altLang="en-US" sz="2000" dirty="0" smtClean="0">
                <a:latin typeface="楷体" panose="02010609060101010101" pitchFamily="49" charset="-122"/>
                <a:ea typeface="楷体" panose="02010609060101010101" pitchFamily="49" charset="-122"/>
              </a:rPr>
              <a:t>的供给曲线和需求曲线</a:t>
            </a:r>
            <a:endParaRPr lang="zh-CN" altLang="en-US" sz="20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91046499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文本框 4"/>
              <p:cNvSpPr txBox="1"/>
              <p:nvPr/>
            </p:nvSpPr>
            <p:spPr>
              <a:xfrm>
                <a:off x="1044779" y="1207620"/>
                <a:ext cx="4310994" cy="461537"/>
              </a:xfrm>
              <a:prstGeom prst="rect">
                <a:avLst/>
              </a:prstGeom>
              <a:noFill/>
            </p:spPr>
            <p:txBody>
              <a:bodyPr wrap="square" rtlCol="0">
                <a:spAutoFit/>
              </a:bodyPr>
              <a:lstStyle/>
              <a:p>
                <a:r>
                  <a:rPr lang="en-US" altLang="zh-CN" sz="2399" dirty="0" smtClean="0"/>
                  <a:t>B</a:t>
                </a:r>
                <a:r>
                  <a:rPr lang="zh-CN" altLang="en-US" sz="2399" dirty="0" smtClean="0"/>
                  <a:t>：</a:t>
                </a:r>
                <a14:m>
                  <m:oMath xmlns:m="http://schemas.openxmlformats.org/officeDocument/2006/math">
                    <m:r>
                      <a:rPr lang="en-US" altLang="zh-CN" sz="2399" b="0" i="1" smtClean="0">
                        <a:latin typeface="Cambria Math" panose="02040503050406030204" pitchFamily="18" charset="0"/>
                      </a:rPr>
                      <m:t>3200</m:t>
                    </m:r>
                  </m:oMath>
                </a14:m>
                <a:r>
                  <a:rPr lang="zh-CN" altLang="en-US" sz="2399" dirty="0" smtClean="0"/>
                  <a:t>，</a:t>
                </a:r>
                <a:r>
                  <a:rPr lang="en-US" altLang="zh-CN" sz="2399" dirty="0" smtClean="0"/>
                  <a:t>C</a:t>
                </a:r>
                <a:r>
                  <a:rPr lang="zh-CN" altLang="en-US" sz="2399" dirty="0" smtClean="0"/>
                  <a:t>：</a:t>
                </a:r>
                <a14:m>
                  <m:oMath xmlns:m="http://schemas.openxmlformats.org/officeDocument/2006/math">
                    <m:r>
                      <a:rPr lang="en-US" altLang="zh-CN" sz="2399" b="0" i="1" smtClean="0">
                        <a:latin typeface="Cambria Math" panose="02040503050406030204" pitchFamily="18" charset="0"/>
                      </a:rPr>
                      <m:t>1250</m:t>
                    </m:r>
                  </m:oMath>
                </a14:m>
                <a:r>
                  <a:rPr lang="zh-CN" altLang="en-US" sz="2399" dirty="0" smtClean="0"/>
                  <a:t>，</a:t>
                </a:r>
                <a:r>
                  <a:rPr lang="en-US" altLang="zh-CN" sz="2399" dirty="0" smtClean="0"/>
                  <a:t>D</a:t>
                </a:r>
                <a:r>
                  <a:rPr lang="zh-CN" altLang="en-US" sz="2399" dirty="0" smtClean="0"/>
                  <a:t>：</a:t>
                </a:r>
                <a14:m>
                  <m:oMath xmlns:m="http://schemas.openxmlformats.org/officeDocument/2006/math">
                    <m:r>
                      <a:rPr lang="en-US" altLang="zh-CN" sz="2399" b="0" i="1" smtClean="0">
                        <a:latin typeface="Cambria Math" panose="02040503050406030204" pitchFamily="18" charset="0"/>
                      </a:rPr>
                      <m:t>2720</m:t>
                    </m:r>
                  </m:oMath>
                </a14:m>
                <a:endParaRPr lang="zh-CN" altLang="en-US" sz="2399" dirty="0"/>
              </a:p>
            </p:txBody>
          </p:sp>
        </mc:Choice>
        <mc:Fallback xmlns="">
          <p:sp>
            <p:nvSpPr>
              <p:cNvPr id="5" name="文本框 4"/>
              <p:cNvSpPr txBox="1">
                <a:spLocks noRot="1" noChangeAspect="1" noMove="1" noResize="1" noEditPoints="1" noAdjustHandles="1" noChangeArrowheads="1" noChangeShapeType="1" noTextEdit="1"/>
              </p:cNvSpPr>
              <p:nvPr/>
            </p:nvSpPr>
            <p:spPr>
              <a:xfrm>
                <a:off x="1044779" y="1207620"/>
                <a:ext cx="4310994" cy="461537"/>
              </a:xfrm>
              <a:prstGeom prst="rect">
                <a:avLst/>
              </a:prstGeom>
              <a:blipFill rotWithShape="0">
                <a:blip r:embed="rId2"/>
                <a:stretch>
                  <a:fillRect l="-2119" t="-15789" b="-30263"/>
                </a:stretch>
              </a:blipFill>
            </p:spPr>
            <p:txBody>
              <a:bodyPr/>
              <a:lstStyle/>
              <a:p>
                <a:r>
                  <a:rPr lang="zh-CN" altLang="en-US">
                    <a:noFill/>
                  </a:rPr>
                  <a:t> </a:t>
                </a:r>
              </a:p>
            </p:txBody>
          </p:sp>
        </mc:Fallback>
      </mc:AlternateContent>
      <p:sp>
        <p:nvSpPr>
          <p:cNvPr id="6" name="文本框 5"/>
          <p:cNvSpPr txBox="1"/>
          <p:nvPr/>
        </p:nvSpPr>
        <p:spPr>
          <a:xfrm>
            <a:off x="449770" y="61253"/>
            <a:ext cx="2749471"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a:latin typeface="黑体" panose="02010609060101010101" pitchFamily="49" charset="-122"/>
                <a:ea typeface="黑体" panose="02010609060101010101" pitchFamily="49" charset="-122"/>
              </a:rPr>
              <a:t>例子</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31635" y="5576420"/>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ext uri="{D42A27DB-BD31-4B8C-83A1-F6EECF244321}">
                <p14:modId xmlns:p14="http://schemas.microsoft.com/office/powerpoint/2010/main" val="273469715"/>
              </p:ext>
            </p:extLst>
          </p:nvPr>
        </p:nvGraphicFramePr>
        <p:xfrm>
          <a:off x="2823295" y="2133262"/>
          <a:ext cx="7223100" cy="3134159"/>
        </p:xfrm>
        <a:graphic>
          <a:graphicData uri="http://schemas.openxmlformats.org/drawingml/2006/table">
            <a:tbl>
              <a:tblPr firstRow="1" bandRow="1">
                <a:tableStyleId>{93296810-A885-4BE3-A3E7-6D5BEEA58F35}</a:tableStyleId>
              </a:tblPr>
              <a:tblGrid>
                <a:gridCol w="1805775"/>
                <a:gridCol w="1805775"/>
                <a:gridCol w="1805775"/>
                <a:gridCol w="1805775"/>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2183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+68</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2305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425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1572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+84</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708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7193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Tree>
    <p:extLst>
      <p:ext uri="{BB962C8B-B14F-4D97-AF65-F5344CB8AC3E}">
        <p14:creationId xmlns:p14="http://schemas.microsoft.com/office/powerpoint/2010/main" val="1507699246"/>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5314275"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模型的扩展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改变需求</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31635" y="5576420"/>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ext uri="{D42A27DB-BD31-4B8C-83A1-F6EECF244321}">
                <p14:modId xmlns:p14="http://schemas.microsoft.com/office/powerpoint/2010/main" val="1984325979"/>
              </p:ext>
            </p:extLst>
          </p:nvPr>
        </p:nvGraphicFramePr>
        <p:xfrm>
          <a:off x="2823295" y="2133262"/>
          <a:ext cx="7223100" cy="3134159"/>
        </p:xfrm>
        <a:graphic>
          <a:graphicData uri="http://schemas.openxmlformats.org/drawingml/2006/table">
            <a:tbl>
              <a:tblPr firstRow="1" bandRow="1">
                <a:tableStyleId>{93296810-A885-4BE3-A3E7-6D5BEEA58F35}</a:tableStyleId>
              </a:tblPr>
              <a:tblGrid>
                <a:gridCol w="1805775"/>
                <a:gridCol w="1805775"/>
                <a:gridCol w="1805775"/>
                <a:gridCol w="1805775"/>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2292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177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2375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153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725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195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1500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12</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827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12</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7719</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549</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Tree>
    <p:extLst>
      <p:ext uri="{BB962C8B-B14F-4D97-AF65-F5344CB8AC3E}">
        <p14:creationId xmlns:p14="http://schemas.microsoft.com/office/powerpoint/2010/main" val="4208490859"/>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5827236"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模型的扩展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外生不稳定</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31635" y="5576420"/>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ext uri="{D42A27DB-BD31-4B8C-83A1-F6EECF244321}">
                <p14:modId xmlns:p14="http://schemas.microsoft.com/office/powerpoint/2010/main" val="2358370664"/>
              </p:ext>
            </p:extLst>
          </p:nvPr>
        </p:nvGraphicFramePr>
        <p:xfrm>
          <a:off x="2318197" y="2133262"/>
          <a:ext cx="8551572" cy="3134159"/>
        </p:xfrm>
        <a:graphic>
          <a:graphicData uri="http://schemas.openxmlformats.org/drawingml/2006/table">
            <a:tbl>
              <a:tblPr firstRow="1" bandRow="1">
                <a:tableStyleId>{93296810-A885-4BE3-A3E7-6D5BEEA58F35}</a:tableStyleId>
              </a:tblPr>
              <a:tblGrid>
                <a:gridCol w="1425262"/>
                <a:gridCol w="1425262"/>
                <a:gridCol w="1425262"/>
                <a:gridCol w="1425262"/>
                <a:gridCol w="1425262"/>
                <a:gridCol w="1425262"/>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solidFill>
                            <a:schemeClr val="bg2"/>
                          </a:solidFill>
                        </a:rPr>
                        <a:t>Base</a:t>
                      </a:r>
                      <a:endParaRPr lang="zh-CN" altLang="en-US" dirty="0">
                        <a:solidFill>
                          <a:schemeClr val="bg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smtClean="0">
                          <a:solidFill>
                            <a:schemeClr val="bg2"/>
                          </a:solidFill>
                        </a:rPr>
                        <a:t>Diff.</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2065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2141</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+76</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+68</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2172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2266</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+94</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477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382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-95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1477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1571</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+94</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+84</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849</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707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-142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7040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ctr"/>
                      <a:r>
                        <a:rPr lang="en-US" altLang="zh-CN" dirty="0" smtClean="0"/>
                        <a:t>7067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bl>
          </a:graphicData>
        </a:graphic>
      </p:graphicFrame>
    </p:spTree>
    <p:extLst>
      <p:ext uri="{BB962C8B-B14F-4D97-AF65-F5344CB8AC3E}">
        <p14:creationId xmlns:p14="http://schemas.microsoft.com/office/powerpoint/2010/main" val="380398572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5314275"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模型的扩展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外部选择</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3765401" y="2397861"/>
            <a:ext cx="4725415" cy="4090272"/>
            <a:chOff x="5575539" y="1249578"/>
            <a:chExt cx="4725415" cy="4090272"/>
          </a:xfrm>
        </p:grpSpPr>
        <p:sp>
          <p:nvSpPr>
            <p:cNvPr id="5" name="任意多边形 4"/>
            <p:cNvSpPr/>
            <p:nvPr/>
          </p:nvSpPr>
          <p:spPr>
            <a:xfrm>
              <a:off x="7724161" y="3458227"/>
              <a:ext cx="485192" cy="466531"/>
            </a:xfrm>
            <a:custGeom>
              <a:avLst/>
              <a:gdLst>
                <a:gd name="connsiteX0" fmla="*/ 0 w 485192"/>
                <a:gd name="connsiteY0" fmla="*/ 0 h 466531"/>
                <a:gd name="connsiteX1" fmla="*/ 0 w 485192"/>
                <a:gd name="connsiteY1" fmla="*/ 466531 h 466531"/>
                <a:gd name="connsiteX2" fmla="*/ 485192 w 485192"/>
                <a:gd name="connsiteY2" fmla="*/ 466531 h 466531"/>
              </a:gdLst>
              <a:ahLst/>
              <a:cxnLst>
                <a:cxn ang="0">
                  <a:pos x="connsiteX0" y="connsiteY0"/>
                </a:cxn>
                <a:cxn ang="0">
                  <a:pos x="connsiteX1" y="connsiteY1"/>
                </a:cxn>
                <a:cxn ang="0">
                  <a:pos x="connsiteX2" y="connsiteY2"/>
                </a:cxn>
              </a:cxnLst>
              <a:rect l="l" t="t" r="r" b="b"/>
              <a:pathLst>
                <a:path w="485192" h="466531">
                  <a:moveTo>
                    <a:pt x="0" y="0"/>
                  </a:moveTo>
                  <a:lnTo>
                    <a:pt x="0" y="466531"/>
                  </a:lnTo>
                  <a:lnTo>
                    <a:pt x="485192" y="466531"/>
                  </a:ln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575539" y="1249578"/>
              <a:ext cx="4725415" cy="4090272"/>
              <a:chOff x="898484" y="1437190"/>
              <a:chExt cx="4725415" cy="4090272"/>
            </a:xfrm>
          </p:grpSpPr>
          <p:grpSp>
            <p:nvGrpSpPr>
              <p:cNvPr id="10" name="组合 9"/>
              <p:cNvGrpSpPr/>
              <p:nvPr/>
            </p:nvGrpSpPr>
            <p:grpSpPr>
              <a:xfrm>
                <a:off x="1219200" y="1573440"/>
                <a:ext cx="4318000" cy="3723190"/>
                <a:chOff x="1219200" y="1573440"/>
                <a:chExt cx="4318000" cy="3723190"/>
              </a:xfrm>
            </p:grpSpPr>
            <p:cxnSp>
              <p:nvCxnSpPr>
                <p:cNvPr id="20" name="直接箭头连接符 19"/>
                <p:cNvCxnSpPr/>
                <p:nvPr/>
              </p:nvCxnSpPr>
              <p:spPr>
                <a:xfrm flipV="1">
                  <a:off x="1458686" y="1573440"/>
                  <a:ext cx="0" cy="37231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1219200" y="5080000"/>
                  <a:ext cx="4318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458686" y="2045560"/>
                  <a:ext cx="3037114" cy="3037114"/>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458686" y="4508293"/>
                  <a:ext cx="1140162"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068721" y="3656275"/>
                  <a:ext cx="0" cy="66490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491916" y="4127828"/>
                  <a:ext cx="3422984"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598848" y="4321174"/>
                  <a:ext cx="469873"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2600519" y="4319545"/>
                  <a:ext cx="0" cy="193346"/>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2598848" y="4508293"/>
                  <a:ext cx="0" cy="571707"/>
                </a:xfrm>
                <a:prstGeom prst="line">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3068721" y="4319545"/>
                  <a:ext cx="0" cy="760455"/>
                </a:xfrm>
                <a:prstGeom prst="line">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538594" y="4128066"/>
                  <a:ext cx="0" cy="951934"/>
                </a:xfrm>
                <a:prstGeom prst="line">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491916" y="3676199"/>
                  <a:ext cx="1576805"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1" name="文本框 10"/>
                  <p:cNvSpPr txBox="1"/>
                  <p:nvPr/>
                </p:nvSpPr>
                <p:spPr>
                  <a:xfrm>
                    <a:off x="5152873" y="5065797"/>
                    <a:ext cx="471026"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𝑄</m:t>
                          </m:r>
                        </m:oMath>
                      </m:oMathPara>
                    </a14:m>
                    <a:endParaRPr lang="zh-CN" altLang="en-US" sz="2400" dirty="0"/>
                  </a:p>
                </p:txBody>
              </p:sp>
            </mc:Choice>
            <mc:Fallback xmlns="">
              <p:sp>
                <p:nvSpPr>
                  <p:cNvPr id="72" name="文本框 71"/>
                  <p:cNvSpPr txBox="1">
                    <a:spLocks noRot="1" noChangeAspect="1" noMove="1" noResize="1" noEditPoints="1" noAdjustHandles="1" noChangeArrowheads="1" noChangeShapeType="1" noTextEdit="1"/>
                  </p:cNvSpPr>
                  <p:nvPr/>
                </p:nvSpPr>
                <p:spPr>
                  <a:xfrm>
                    <a:off x="5152873" y="5065797"/>
                    <a:ext cx="471026" cy="461665"/>
                  </a:xfrm>
                  <a:prstGeom prst="rect">
                    <a:avLst/>
                  </a:prstGeom>
                  <a:blipFill rotWithShape="0">
                    <a:blip r:embed="rId13"/>
                    <a:stretch>
                      <a:fillRect l="-1299" b="-13158"/>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文本框 11"/>
                  <p:cNvSpPr txBox="1"/>
                  <p:nvPr/>
                </p:nvSpPr>
                <p:spPr>
                  <a:xfrm>
                    <a:off x="967297" y="1437190"/>
                    <a:ext cx="451855"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b="0" i="1" smtClean="0">
                              <a:latin typeface="Cambria Math" panose="02040503050406030204" pitchFamily="18" charset="0"/>
                            </a:rPr>
                            <m:t>𝑃</m:t>
                          </m:r>
                        </m:oMath>
                      </m:oMathPara>
                    </a14:m>
                    <a:endParaRPr lang="zh-CN" altLang="en-US" sz="2400" dirty="0"/>
                  </a:p>
                </p:txBody>
              </p:sp>
            </mc:Choice>
            <mc:Fallback xmlns="">
              <p:sp>
                <p:nvSpPr>
                  <p:cNvPr id="73" name="文本框 72"/>
                  <p:cNvSpPr txBox="1">
                    <a:spLocks noRot="1" noChangeAspect="1" noMove="1" noResize="1" noEditPoints="1" noAdjustHandles="1" noChangeArrowheads="1" noChangeShapeType="1" noTextEdit="1"/>
                  </p:cNvSpPr>
                  <p:nvPr/>
                </p:nvSpPr>
                <p:spPr>
                  <a:xfrm>
                    <a:off x="967297" y="1437190"/>
                    <a:ext cx="451855" cy="461665"/>
                  </a:xfrm>
                  <a:prstGeom prst="rect">
                    <a:avLst/>
                  </a:prstGeom>
                  <a:blipFill rotWithShape="0">
                    <a:blip r:embed="rId14"/>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3" name="文本框 12"/>
                  <p:cNvSpPr txBox="1"/>
                  <p:nvPr/>
                </p:nvSpPr>
                <p:spPr>
                  <a:xfrm>
                    <a:off x="2764984" y="5039055"/>
                    <a:ext cx="615938"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altLang="zh-CN" sz="2400" b="0" i="1" smtClean="0">
                                  <a:latin typeface="Cambria Math"/>
                                </a:rPr>
                              </m:ctrlPr>
                            </m:sSupPr>
                            <m:e>
                              <m:r>
                                <a:rPr lang="en-US" altLang="zh-CN" sz="2400" b="0" i="1" smtClean="0">
                                  <a:latin typeface="Cambria Math" panose="02040503050406030204" pitchFamily="18" charset="0"/>
                                </a:rPr>
                                <m:t>𝑞</m:t>
                              </m:r>
                            </m:e>
                            <m:sup>
                              <m:r>
                                <a:rPr lang="en-US" altLang="zh-CN" sz="2400" b="0" i="1" smtClean="0">
                                  <a:latin typeface="Cambria Math" panose="02040503050406030204" pitchFamily="18" charset="0"/>
                                </a:rPr>
                                <m:t>𝑁</m:t>
                              </m:r>
                            </m:sup>
                          </m:sSup>
                        </m:oMath>
                      </m:oMathPara>
                    </a14:m>
                    <a:endParaRPr lang="zh-CN" altLang="en-US" sz="2400" dirty="0"/>
                  </a:p>
                </p:txBody>
              </p:sp>
            </mc:Choice>
            <mc:Fallback xmlns="">
              <p:sp>
                <p:nvSpPr>
                  <p:cNvPr id="13" name="文本框 12"/>
                  <p:cNvSpPr txBox="1">
                    <a:spLocks noRot="1" noChangeAspect="1" noMove="1" noResize="1" noEditPoints="1" noAdjustHandles="1" noChangeArrowheads="1" noChangeShapeType="1" noTextEdit="1"/>
                  </p:cNvSpPr>
                  <p:nvPr/>
                </p:nvSpPr>
                <p:spPr>
                  <a:xfrm>
                    <a:off x="2764984" y="5039055"/>
                    <a:ext cx="615938" cy="461665"/>
                  </a:xfrm>
                  <a:prstGeom prst="rect">
                    <a:avLst/>
                  </a:prstGeom>
                  <a:blipFill rotWithShape="0">
                    <a:blip r:embed="rId15"/>
                    <a:stretch>
                      <a:fillRect b="-10526"/>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6" name="文本框 15"/>
                  <p:cNvSpPr txBox="1"/>
                  <p:nvPr/>
                </p:nvSpPr>
                <p:spPr>
                  <a:xfrm>
                    <a:off x="898484" y="1840374"/>
                    <a:ext cx="593432"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9</m:t>
                          </m:r>
                          <m:r>
                            <a:rPr lang="en-US" altLang="zh-CN" sz="2400" b="0" i="1" smtClean="0">
                              <a:latin typeface="Cambria Math" panose="02040503050406030204" pitchFamily="18" charset="0"/>
                            </a:rPr>
                            <m:t>5</m:t>
                          </m:r>
                        </m:oMath>
                      </m:oMathPara>
                    </a14:m>
                    <a:endParaRPr lang="zh-CN" altLang="en-US" sz="2400" dirty="0"/>
                  </a:p>
                </p:txBody>
              </p:sp>
            </mc:Choice>
            <mc:Fallback xmlns="">
              <p:sp>
                <p:nvSpPr>
                  <p:cNvPr id="77" name="文本框 76"/>
                  <p:cNvSpPr txBox="1">
                    <a:spLocks noRot="1" noChangeAspect="1" noMove="1" noResize="1" noEditPoints="1" noAdjustHandles="1" noChangeArrowheads="1" noChangeShapeType="1" noTextEdit="1"/>
                  </p:cNvSpPr>
                  <p:nvPr/>
                </p:nvSpPr>
                <p:spPr>
                  <a:xfrm>
                    <a:off x="898484" y="1840374"/>
                    <a:ext cx="593432" cy="461665"/>
                  </a:xfrm>
                  <a:prstGeom prst="rect">
                    <a:avLst/>
                  </a:prstGeom>
                  <a:blipFill rotWithShape="0">
                    <a:blip r:embed="rId18"/>
                    <a:stretch>
                      <a:fillRect/>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6"/>
                  <p:cNvSpPr txBox="1"/>
                  <p:nvPr/>
                </p:nvSpPr>
                <p:spPr>
                  <a:xfrm>
                    <a:off x="3318298" y="5028619"/>
                    <a:ext cx="428001"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altLang="zh-CN" sz="2400" i="1" smtClean="0">
                              <a:latin typeface="Cambria Math" panose="02040503050406030204" pitchFamily="18" charset="0"/>
                            </a:rPr>
                            <m:t>𝑞</m:t>
                          </m:r>
                        </m:oMath>
                      </m:oMathPara>
                    </a14:m>
                    <a:endParaRPr lang="zh-CN" altLang="en-US" sz="2400" dirty="0"/>
                  </a:p>
                </p:txBody>
              </p:sp>
            </mc:Choice>
            <mc:Fallback xmlns="">
              <p:sp>
                <p:nvSpPr>
                  <p:cNvPr id="17" name="文本框 16"/>
                  <p:cNvSpPr txBox="1">
                    <a:spLocks noRot="1" noChangeAspect="1" noMove="1" noResize="1" noEditPoints="1" noAdjustHandles="1" noChangeArrowheads="1" noChangeShapeType="1" noTextEdit="1"/>
                  </p:cNvSpPr>
                  <p:nvPr/>
                </p:nvSpPr>
                <p:spPr>
                  <a:xfrm>
                    <a:off x="3318298" y="5028619"/>
                    <a:ext cx="428001" cy="461665"/>
                  </a:xfrm>
                  <a:prstGeom prst="rect">
                    <a:avLst/>
                  </a:prstGeom>
                  <a:blipFill rotWithShape="0">
                    <a:blip r:embed="rId19"/>
                    <a:stretch>
                      <a:fillRect b="-10526"/>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1" name="文本框 30"/>
                  <p:cNvSpPr txBox="1"/>
                  <p:nvPr/>
                </p:nvSpPr>
                <p:spPr>
                  <a:xfrm>
                    <a:off x="909275" y="3389745"/>
                    <a:ext cx="619850"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altLang="zh-CN" sz="2400" b="0" i="1" smtClean="0">
                                  <a:latin typeface="Cambria Math"/>
                                </a:rPr>
                              </m:ctrlPr>
                            </m:sSupPr>
                            <m:e>
                              <m:r>
                                <a:rPr lang="en-US" altLang="zh-CN" sz="2400" b="0" i="1" smtClean="0">
                                  <a:latin typeface="Cambria Math" panose="02040503050406030204" pitchFamily="18" charset="0"/>
                                </a:rPr>
                                <m:t>𝑝</m:t>
                              </m:r>
                            </m:e>
                            <m:sup>
                              <m:r>
                                <a:rPr lang="en-US" altLang="zh-CN" sz="2400" b="0" i="1" smtClean="0">
                                  <a:latin typeface="Cambria Math" panose="02040503050406030204" pitchFamily="18" charset="0"/>
                                </a:rPr>
                                <m:t>𝑁</m:t>
                              </m:r>
                            </m:sup>
                          </m:sSup>
                        </m:oMath>
                      </m:oMathPara>
                    </a14:m>
                    <a:endParaRPr lang="zh-CN" altLang="en-US" sz="2400" dirty="0"/>
                  </a:p>
                </p:txBody>
              </p:sp>
            </mc:Choice>
            <mc:Fallback xmlns="">
              <p:sp>
                <p:nvSpPr>
                  <p:cNvPr id="31" name="文本框 30"/>
                  <p:cNvSpPr txBox="1">
                    <a:spLocks noRot="1" noChangeAspect="1" noMove="1" noResize="1" noEditPoints="1" noAdjustHandles="1" noChangeArrowheads="1" noChangeShapeType="1" noTextEdit="1"/>
                  </p:cNvSpPr>
                  <p:nvPr/>
                </p:nvSpPr>
                <p:spPr>
                  <a:xfrm>
                    <a:off x="909275" y="3389745"/>
                    <a:ext cx="619850" cy="461665"/>
                  </a:xfrm>
                  <a:prstGeom prst="rect">
                    <a:avLst/>
                  </a:prstGeom>
                  <a:blipFill rotWithShape="0">
                    <a:blip r:embed="rId20"/>
                    <a:stretch>
                      <a:fillRect b="-10667"/>
                    </a:stretch>
                  </a:blipFill>
                  <a:ln w="38100">
                    <a:no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5" name="文本框 34"/>
                  <p:cNvSpPr txBox="1"/>
                  <p:nvPr/>
                </p:nvSpPr>
                <p:spPr>
                  <a:xfrm>
                    <a:off x="909275" y="3856396"/>
                    <a:ext cx="428900" cy="461665"/>
                  </a:xfrm>
                  <a:prstGeom prst="rect">
                    <a:avLst/>
                  </a:prstGeom>
                  <a:noFill/>
                  <a:ln w="38100">
                    <a:noFill/>
                  </a:ln>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sz="2400" b="0" i="1" smtClean="0">
                                  <a:latin typeface="Cambria Math"/>
                                </a:rPr>
                              </m:ctrlPr>
                            </m:accPr>
                            <m:e>
                              <m:r>
                                <a:rPr lang="en-US" altLang="zh-CN" sz="2400" b="0" i="1" smtClean="0">
                                  <a:latin typeface="Cambria Math" panose="02040503050406030204" pitchFamily="18" charset="0"/>
                                </a:rPr>
                                <m:t>𝑝</m:t>
                              </m:r>
                            </m:e>
                          </m:acc>
                        </m:oMath>
                      </m:oMathPara>
                    </a14:m>
                    <a:endParaRPr lang="zh-CN" altLang="en-US" sz="2400" dirty="0"/>
                  </a:p>
                </p:txBody>
              </p:sp>
            </mc:Choice>
            <mc:Fallback xmlns="">
              <p:sp>
                <p:nvSpPr>
                  <p:cNvPr id="35" name="文本框 34"/>
                  <p:cNvSpPr txBox="1">
                    <a:spLocks noRot="1" noChangeAspect="1" noMove="1" noResize="1" noEditPoints="1" noAdjustHandles="1" noChangeArrowheads="1" noChangeShapeType="1" noTextEdit="1"/>
                  </p:cNvSpPr>
                  <p:nvPr/>
                </p:nvSpPr>
                <p:spPr>
                  <a:xfrm>
                    <a:off x="909275" y="3856396"/>
                    <a:ext cx="428900" cy="461665"/>
                  </a:xfrm>
                  <a:prstGeom prst="rect">
                    <a:avLst/>
                  </a:prstGeom>
                  <a:blipFill rotWithShape="0">
                    <a:blip r:embed="rId21"/>
                    <a:stretch>
                      <a:fillRect r="-33803" b="-10526"/>
                    </a:stretch>
                  </a:blipFill>
                  <a:ln w="38100">
                    <a:noFill/>
                  </a:ln>
                </p:spPr>
                <p:txBody>
                  <a:bodyPr/>
                  <a:lstStyle/>
                  <a:p>
                    <a:r>
                      <a:rPr lang="zh-CN" altLang="en-US">
                        <a:noFill/>
                      </a:rPr>
                      <a:t> </a:t>
                    </a:r>
                  </a:p>
                </p:txBody>
              </p:sp>
            </mc:Fallback>
          </mc:AlternateContent>
        </p:grpSp>
      </p:grpSp>
      <mc:AlternateContent xmlns:mc="http://schemas.openxmlformats.org/markup-compatibility/2006" xmlns:a14="http://schemas.microsoft.com/office/drawing/2010/main">
        <mc:Choice Requires="a14">
          <p:sp>
            <p:nvSpPr>
              <p:cNvPr id="37" name="文本框 36"/>
              <p:cNvSpPr txBox="1"/>
              <p:nvPr/>
            </p:nvSpPr>
            <p:spPr>
              <a:xfrm>
                <a:off x="824392" y="1148305"/>
                <a:ext cx="10905228" cy="1119602"/>
              </a:xfrm>
              <a:prstGeom prst="rect">
                <a:avLst/>
              </a:prstGeom>
              <a:noFill/>
              <a:ln w="38100">
                <a:solidFill>
                  <a:schemeClr val="tx1"/>
                </a:solidFill>
              </a:ln>
            </p:spPr>
            <p:txBody>
              <a:bodyPr wrap="none" rtlCol="0">
                <a:spAutoFit/>
              </a:bodyPr>
              <a:lstStyle/>
              <a:p>
                <a:pPr/>
                <a14:m>
                  <m:oMathPara xmlns:m="http://schemas.openxmlformats.org/officeDocument/2006/math">
                    <m:oMathParaPr>
                      <m:jc m:val="centerGroup"/>
                    </m:oMathParaPr>
                    <m:oMath xmlns:m="http://schemas.openxmlformats.org/officeDocument/2006/math">
                      <m:func>
                        <m:funcPr>
                          <m:ctrlPr>
                            <a:rPr lang="en-US" altLang="zh-CN" sz="2400" b="0" i="1" smtClean="0">
                              <a:latin typeface="Cambria Math"/>
                            </a:rPr>
                          </m:ctrlPr>
                        </m:funcPr>
                        <m:fName>
                          <m:limLow>
                            <m:limLowPr>
                              <m:ctrlPr>
                                <a:rPr lang="en-US" altLang="zh-CN" sz="2400" b="0" i="1" smtClean="0">
                                  <a:latin typeface="Cambria Math"/>
                                </a:rPr>
                              </m:ctrlPr>
                            </m:limLowPr>
                            <m:e>
                              <m:r>
                                <m:rPr>
                                  <m:sty m:val="p"/>
                                </m:rPr>
                                <a:rPr lang="en-US" altLang="zh-CN" sz="2400" b="0" i="0" smtClean="0">
                                  <a:latin typeface="Cambria Math" panose="02040503050406030204" pitchFamily="18" charset="0"/>
                                </a:rPr>
                                <m:t>max</m:t>
                              </m:r>
                            </m:e>
                            <m:lim>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𝑖𝑗</m:t>
                                  </m:r>
                                </m:sub>
                              </m:sSub>
                              <m:r>
                                <a:rPr lang="en-US" altLang="zh-CN" sz="2400" b="0" i="1" smtClean="0">
                                  <a:latin typeface="Cambria Math" panose="02040503050406030204" pitchFamily="18" charset="0"/>
                                </a:rPr>
                                <m:t>,</m:t>
                              </m:r>
                              <m:d>
                                <m:dPr>
                                  <m:ctrlPr>
                                    <a:rPr lang="en-US" altLang="zh-CN" sz="2400" b="0" i="1" smtClean="0">
                                      <a:latin typeface="Cambria Math"/>
                                    </a:rPr>
                                  </m:ctrlPr>
                                </m:dPr>
                                <m:e>
                                  <m: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𝑗</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d>
                                <m:dPr>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lim>
                          </m:limLow>
                        </m:fName>
                        <m:e>
                          <m:sSub>
                            <m:sSubPr>
                              <m:ctrlPr>
                                <a:rPr lang="en-US" altLang="zh-CN" sz="2400" b="0" i="1" smtClean="0">
                                  <a:latin typeface="Cambria Math"/>
                                </a:rPr>
                              </m:ctrlPr>
                            </m:sSubPr>
                            <m:e>
                              <m:r>
                                <a:rPr lang="en-US" altLang="zh-CN" sz="2400" b="0" i="1" smtClean="0">
                                  <a:latin typeface="Cambria Math" panose="02040503050406030204" pitchFamily="18" charset="0"/>
                                </a:rPr>
                                <m:t>𝑊</m:t>
                              </m:r>
                            </m:e>
                            <m:sub>
                              <m:r>
                                <m:rPr>
                                  <m:sty m:val="p"/>
                                </m:rPr>
                                <a:rPr lang="en-US" altLang="zh-CN" sz="2400" b="0" i="0" smtClean="0">
                                  <a:latin typeface="Cambria Math" panose="02040503050406030204" pitchFamily="18" charset="0"/>
                                </a:rPr>
                                <m:t>Γ</m:t>
                              </m:r>
                            </m:sub>
                          </m:sSub>
                          <m:r>
                            <a:rPr lang="en-US" altLang="zh-CN" sz="2400" b="0" i="1" smtClean="0">
                              <a:latin typeface="Cambria Math" panose="02040503050406030204" pitchFamily="18" charset="0"/>
                            </a:rPr>
                            <m:t>=</m:t>
                          </m:r>
                          <m:nary>
                            <m:naryPr>
                              <m:chr m:val="∑"/>
                              <m:supHide m:val="on"/>
                              <m:ctrlPr>
                                <a:rPr lang="en-US" altLang="zh-CN" sz="2400" b="0" i="1" smtClean="0">
                                  <a:latin typeface="Cambria Math"/>
                                </a:rPr>
                              </m:ctrlPr>
                            </m:naryPr>
                            <m:sub>
                              <m:r>
                                <a:rPr lang="en-US" altLang="zh-CN" sz="2400" b="0" i="1" smtClean="0">
                                  <a:latin typeface="Cambria Math" panose="02040503050406030204" pitchFamily="18" charset="0"/>
                                </a:rPr>
                                <m:t>𝑑</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𝐷</m:t>
                              </m:r>
                            </m:sub>
                            <m:sup/>
                            <m:e>
                              <m:d>
                                <m:dPr>
                                  <m:begChr m:val="["/>
                                  <m:endChr m:val="]"/>
                                  <m:ctrlPr>
                                    <a:rPr lang="en-US" altLang="zh-CN" sz="2400" b="0" i="1" smtClean="0">
                                      <a:latin typeface="Cambria Math"/>
                                    </a:rPr>
                                  </m:ctrlPr>
                                </m:dPr>
                                <m:e>
                                  <m:nary>
                                    <m:naryPr>
                                      <m:ctrlPr>
                                        <a:rPr lang="en-US" altLang="zh-CN" sz="2400" i="1">
                                          <a:latin typeface="Cambria Math"/>
                                        </a:rPr>
                                      </m:ctrlPr>
                                    </m:naryPr>
                                    <m:sub>
                                      <m:r>
                                        <a:rPr lang="en-US" altLang="zh-CN" sz="2400" i="1">
                                          <a:latin typeface="Cambria Math" panose="02040503050406030204" pitchFamily="18" charset="0"/>
                                        </a:rPr>
                                        <m:t>0</m:t>
                                      </m:r>
                                    </m:sub>
                                    <m:sup>
                                      <m:sSub>
                                        <m:sSubPr>
                                          <m:ctrlPr>
                                            <a:rPr lang="en-US" altLang="zh-CN" sz="2400" i="1">
                                              <a:latin typeface="Cambria Math"/>
                                            </a:rPr>
                                          </m:ctrlPr>
                                        </m:sSubPr>
                                        <m:e>
                                          <m:r>
                                            <a:rPr lang="en-US" altLang="zh-CN" sz="2400" i="1">
                                              <a:latin typeface="Cambria Math" panose="02040503050406030204" pitchFamily="18" charset="0"/>
                                            </a:rPr>
                                            <m:t>𝑓</m:t>
                                          </m:r>
                                        </m:e>
                                        <m:sub>
                                          <m:r>
                                            <a:rPr lang="en-US" altLang="zh-CN" sz="2400" i="1">
                                              <a:latin typeface="Cambria Math" panose="02040503050406030204" pitchFamily="18" charset="0"/>
                                            </a:rPr>
                                            <m:t>𝑖𝑑</m:t>
                                          </m:r>
                                        </m:sub>
                                      </m:sSub>
                                    </m:sup>
                                    <m:e>
                                      <m:sSub>
                                        <m:sSubPr>
                                          <m:ctrlPr>
                                            <a:rPr lang="en-US" altLang="zh-CN" sz="2400" i="1">
                                              <a:latin typeface="Cambria Math"/>
                                            </a:rPr>
                                          </m:ctrlPr>
                                        </m:sSubPr>
                                        <m:e>
                                          <m:r>
                                            <a:rPr lang="en-US" altLang="zh-CN" sz="2400" i="1">
                                              <a:latin typeface="Cambria Math" panose="02040503050406030204" pitchFamily="18" charset="0"/>
                                            </a:rPr>
                                            <m:t>𝑃</m:t>
                                          </m:r>
                                        </m:e>
                                        <m:sub>
                                          <m:r>
                                            <a:rPr lang="en-US" altLang="zh-CN" sz="2400" i="1">
                                              <a:latin typeface="Cambria Math" panose="02040503050406030204" pitchFamily="18" charset="0"/>
                                            </a:rPr>
                                            <m:t>𝑑</m:t>
                                          </m:r>
                                        </m:sub>
                                      </m:sSub>
                                      <m:d>
                                        <m:dPr>
                                          <m:ctrlPr>
                                            <a:rPr lang="en-US" altLang="zh-CN" sz="2400" i="1">
                                              <a:latin typeface="Cambria Math"/>
                                            </a:rPr>
                                          </m:ctrlPr>
                                        </m:dPr>
                                        <m:e>
                                          <m:r>
                                            <a:rPr lang="en-US" altLang="zh-CN" sz="2400" i="1">
                                              <a:latin typeface="Cambria Math" panose="02040503050406030204" pitchFamily="18" charset="0"/>
                                            </a:rPr>
                                            <m:t>𝑓</m:t>
                                          </m:r>
                                        </m:e>
                                      </m:d>
                                      <m:r>
                                        <m:rPr>
                                          <m:sty m:val="p"/>
                                        </m:rPr>
                                        <a:rPr lang="en-US" altLang="zh-CN" sz="2400">
                                          <a:latin typeface="Cambria Math" panose="02040503050406030204" pitchFamily="18" charset="0"/>
                                        </a:rPr>
                                        <m:t>d</m:t>
                                      </m:r>
                                      <m:r>
                                        <a:rPr lang="en-US" altLang="zh-CN" sz="2400" i="1">
                                          <a:latin typeface="Cambria Math" panose="02040503050406030204" pitchFamily="18" charset="0"/>
                                        </a:rPr>
                                        <m:t>𝑓</m:t>
                                      </m:r>
                                    </m:e>
                                  </m:nary>
                                  <m:r>
                                    <a:rPr lang="en-US" altLang="zh-CN" sz="2400" b="0" i="1" smtClean="0">
                                      <a:latin typeface="Cambria Math" panose="02040503050406030204" pitchFamily="18" charset="0"/>
                                    </a:rPr>
                                    <m:t>+</m:t>
                                  </m:r>
                                  <m:nary>
                                    <m:naryPr>
                                      <m:ctrlPr>
                                        <a:rPr lang="en-US" altLang="zh-CN" sz="2400" i="1">
                                          <a:latin typeface="Cambria Math"/>
                                        </a:rPr>
                                      </m:ctrlPr>
                                    </m:naryPr>
                                    <m:sub>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𝑖𝑑</m:t>
                                          </m:r>
                                        </m:sub>
                                      </m:sSub>
                                    </m:sub>
                                    <m:sup>
                                      <m:sSub>
                                        <m:sSubPr>
                                          <m:ctrlPr>
                                            <a:rPr lang="en-US" altLang="zh-CN" sz="2400" b="0" i="1" smtClean="0">
                                              <a:latin typeface="Cambria Math"/>
                                            </a:rPr>
                                          </m:ctrlPr>
                                        </m:sSubPr>
                                        <m:e>
                                          <m:acc>
                                            <m:accPr>
                                              <m:chr m:val="̅"/>
                                              <m:ctrlPr>
                                                <a:rPr lang="en-US" altLang="zh-CN" sz="2400" b="0" i="1" smtClean="0">
                                                  <a:latin typeface="Cambria Math"/>
                                                </a:rPr>
                                              </m:ctrlPr>
                                            </m:accPr>
                                            <m:e>
                                              <m:r>
                                                <a:rPr lang="en-US" altLang="zh-CN" sz="2400" b="0" i="1" smtClean="0">
                                                  <a:latin typeface="Cambria Math" panose="02040503050406030204" pitchFamily="18" charset="0"/>
                                                </a:rPr>
                                                <m:t>𝑃</m:t>
                                              </m:r>
                                            </m:e>
                                          </m:acc>
                                        </m:e>
                                        <m:sub>
                                          <m:r>
                                            <a:rPr lang="en-US" altLang="zh-CN" sz="2400" b="0" i="1" smtClean="0">
                                              <a:latin typeface="Cambria Math" panose="02040503050406030204" pitchFamily="18" charset="0"/>
                                            </a:rPr>
                                            <m:t>𝑑</m:t>
                                          </m:r>
                                        </m:sub>
                                      </m:sSub>
                                      <m:sSup>
                                        <m:sSupPr>
                                          <m:ctrlPr>
                                            <a:rPr lang="en-US" altLang="zh-CN" sz="2400" b="0" i="1" smtClean="0">
                                              <a:latin typeface="Cambria Math"/>
                                            </a:rPr>
                                          </m:ctrlPr>
                                        </m:sSupPr>
                                        <m:e>
                                          <m:d>
                                            <m:dPr>
                                              <m:ctrlPr>
                                                <a:rPr lang="en-US" altLang="zh-CN" sz="2400" b="0" i="1" smtClean="0">
                                                  <a:latin typeface="Cambria Math"/>
                                                </a:rPr>
                                              </m:ctrlPr>
                                            </m:dPr>
                                            <m:e>
                                              <m:r>
                                                <a:rPr lang="en-US" altLang="zh-CN" sz="2400" b="0" i="1" smtClean="0">
                                                  <a:latin typeface="Cambria Math" panose="02040503050406030204" pitchFamily="18" charset="0"/>
                                                </a:rPr>
                                                <m:t>𝑓</m:t>
                                              </m:r>
                                            </m:e>
                                          </m:d>
                                        </m:e>
                                        <m:sup>
                                          <m:r>
                                            <a:rPr lang="en-US" altLang="zh-CN" sz="2400" b="0" i="1" smtClean="0">
                                              <a:latin typeface="Cambria Math" panose="02040503050406030204" pitchFamily="18" charset="0"/>
                                            </a:rPr>
                                            <m:t>−1</m:t>
                                          </m:r>
                                        </m:sup>
                                      </m:sSup>
                                    </m:sup>
                                    <m:e>
                                      <m:d>
                                        <m:dPr>
                                          <m:ctrlPr>
                                            <a:rPr lang="en-US" altLang="zh-CN" sz="2400" b="0" i="1" smtClean="0">
                                              <a:latin typeface="Cambria Math"/>
                                            </a:rPr>
                                          </m:ctrlPr>
                                        </m:dPr>
                                        <m:e>
                                          <m:sSub>
                                            <m:sSubPr>
                                              <m:ctrlPr>
                                                <a:rPr lang="en-US" altLang="zh-CN" sz="2400" i="1">
                                                  <a:latin typeface="Cambria Math"/>
                                                </a:rPr>
                                              </m:ctrlPr>
                                            </m:sSubPr>
                                            <m:e>
                                              <m:r>
                                                <a:rPr lang="en-US" altLang="zh-CN" sz="2400" i="1">
                                                  <a:latin typeface="Cambria Math" panose="02040503050406030204" pitchFamily="18" charset="0"/>
                                                </a:rPr>
                                                <m:t>𝑃</m:t>
                                              </m:r>
                                            </m:e>
                                            <m:sub>
                                              <m:r>
                                                <a:rPr lang="en-US" altLang="zh-CN" sz="2400" i="1">
                                                  <a:latin typeface="Cambria Math" panose="02040503050406030204" pitchFamily="18" charset="0"/>
                                                </a:rPr>
                                                <m:t>𝑑</m:t>
                                              </m:r>
                                            </m:sub>
                                          </m:sSub>
                                          <m:d>
                                            <m:dPr>
                                              <m:ctrlPr>
                                                <a:rPr lang="en-US" altLang="zh-CN" sz="2400" i="1">
                                                  <a:latin typeface="Cambria Math"/>
                                                </a:rPr>
                                              </m:ctrlPr>
                                            </m:dPr>
                                            <m:e>
                                              <m:r>
                                                <a:rPr lang="en-US" altLang="zh-CN" sz="2400" i="1">
                                                  <a:latin typeface="Cambria Math" panose="02040503050406030204" pitchFamily="18" charset="0"/>
                                                </a:rPr>
                                                <m:t>𝑓</m:t>
                                              </m:r>
                                            </m:e>
                                          </m:d>
                                          <m:r>
                                            <a:rPr lang="en-US" altLang="zh-CN" sz="2400" b="0" i="0" smtClean="0">
                                              <a:latin typeface="Cambria Math" panose="02040503050406030204" pitchFamily="18" charset="0"/>
                                            </a:rPr>
                                            <m:t>−</m:t>
                                          </m:r>
                                          <m:sSub>
                                            <m:sSubPr>
                                              <m:ctrlPr>
                                                <a:rPr lang="en-US" altLang="zh-CN" sz="2400" b="0" i="1" smtClean="0">
                                                  <a:latin typeface="Cambria Math"/>
                                                </a:rPr>
                                              </m:ctrlPr>
                                            </m:sSubPr>
                                            <m:e>
                                              <m:acc>
                                                <m:accPr>
                                                  <m:chr m:val="̅"/>
                                                  <m:ctrlPr>
                                                    <a:rPr lang="en-US" altLang="zh-CN" sz="2400" b="0" i="1" smtClean="0">
                                                      <a:latin typeface="Cambria Math"/>
                                                    </a:rPr>
                                                  </m:ctrlPr>
                                                </m:accPr>
                                                <m:e>
                                                  <m:r>
                                                    <a:rPr lang="en-US" altLang="zh-CN" sz="2400" b="0" i="1" smtClean="0">
                                                      <a:latin typeface="Cambria Math" panose="02040503050406030204" pitchFamily="18" charset="0"/>
                                                    </a:rPr>
                                                    <m:t>𝑃</m:t>
                                                  </m:r>
                                                </m:e>
                                              </m:acc>
                                            </m:e>
                                            <m:sub>
                                              <m:r>
                                                <a:rPr lang="en-US" altLang="zh-CN" sz="2400" b="0" i="1" smtClean="0">
                                                  <a:latin typeface="Cambria Math" panose="02040503050406030204" pitchFamily="18" charset="0"/>
                                                </a:rPr>
                                                <m:t>𝑑</m:t>
                                              </m:r>
                                            </m:sub>
                                          </m:sSub>
                                        </m:e>
                                      </m:d>
                                      <m:r>
                                        <m:rPr>
                                          <m:sty m:val="p"/>
                                        </m:rPr>
                                        <a:rPr lang="en-US" altLang="zh-CN" sz="2400">
                                          <a:latin typeface="Cambria Math" panose="02040503050406030204" pitchFamily="18" charset="0"/>
                                        </a:rPr>
                                        <m:t>d</m:t>
                                      </m:r>
                                      <m:r>
                                        <a:rPr lang="en-US" altLang="zh-CN" sz="2400" i="1">
                                          <a:latin typeface="Cambria Math" panose="02040503050406030204" pitchFamily="18" charset="0"/>
                                        </a:rPr>
                                        <m:t>𝑓</m:t>
                                      </m:r>
                                    </m:e>
                                  </m:nary>
                                </m:e>
                              </m:d>
                              <m:r>
                                <a:rPr lang="en-US" altLang="zh-CN" sz="2400" b="0" i="1" smtClean="0">
                                  <a:latin typeface="Cambria Math" panose="02040503050406030204" pitchFamily="18" charset="0"/>
                                </a:rPr>
                                <m:t>−</m:t>
                              </m:r>
                              <m:nary>
                                <m:naryPr>
                                  <m:chr m:val="∑"/>
                                  <m:supHide m:val="on"/>
                                  <m:ctrlPr>
                                    <a:rPr lang="en-US" altLang="zh-CN" sz="2400" b="0" i="1" smtClean="0">
                                      <a:latin typeface="Cambria Math"/>
                                    </a:rPr>
                                  </m:ctrlPr>
                                </m:naryPr>
                                <m:sub>
                                  <m:d>
                                    <m:dPr>
                                      <m:ctrlPr>
                                        <a:rPr lang="en-US" altLang="zh-CN" sz="2400" b="0" i="1" smtClean="0">
                                          <a:latin typeface="Cambria Math"/>
                                        </a:rPr>
                                      </m:ctrlPr>
                                    </m:dPr>
                                    <m:e>
                                      <m:r>
                                        <a:rPr lang="en-US" altLang="zh-CN" sz="2400" b="0" i="1" smtClean="0">
                                          <a:latin typeface="Cambria Math" panose="02040503050406030204" pitchFamily="18" charset="0"/>
                                        </a:rPr>
                                        <m:t>𝑖</m:t>
                                      </m:r>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𝑗</m:t>
                                      </m:r>
                                    </m:e>
                                  </m:d>
                                  <m:r>
                                    <a:rPr lang="en-US" altLang="zh-CN" sz="2400" b="0" i="1" smtClean="0">
                                      <a:latin typeface="Cambria Math" panose="02040503050406030204" pitchFamily="18" charset="0"/>
                                    </a:rPr>
                                    <m:t>∈</m:t>
                                  </m:r>
                                  <m:r>
                                    <a:rPr lang="en-US" altLang="zh-CN" sz="2400" b="0" i="1" smtClean="0">
                                      <a:latin typeface="Cambria Math" panose="02040503050406030204" pitchFamily="18" charset="0"/>
                                    </a:rPr>
                                    <m:t>𝐴</m:t>
                                  </m:r>
                                  <m:d>
                                    <m:dPr>
                                      <m:ctrlPr>
                                        <a:rPr lang="en-US" altLang="zh-CN" sz="2400" b="0" i="1" smtClean="0">
                                          <a:latin typeface="Cambria Math"/>
                                        </a:rPr>
                                      </m:ctrlPr>
                                    </m:dPr>
                                    <m:e>
                                      <m:r>
                                        <m:rPr>
                                          <m:sty m:val="p"/>
                                        </m:rPr>
                                        <a:rPr lang="en-US" altLang="zh-CN" sz="2400" b="0" i="0" smtClean="0">
                                          <a:latin typeface="Cambria Math" panose="02040503050406030204" pitchFamily="18" charset="0"/>
                                        </a:rPr>
                                        <m:t>Γ</m:t>
                                      </m:r>
                                    </m:e>
                                  </m:d>
                                </m:sub>
                                <m:sup/>
                                <m:e>
                                  <m:sSub>
                                    <m:sSubPr>
                                      <m:ctrlPr>
                                        <a:rPr lang="en-US" altLang="zh-CN" sz="2400" b="0" i="1" smtClean="0">
                                          <a:latin typeface="Cambria Math"/>
                                        </a:rPr>
                                      </m:ctrlPr>
                                    </m:sSubPr>
                                    <m:e>
                                      <m:r>
                                        <a:rPr lang="en-US" altLang="zh-CN" sz="2400" b="0" i="1" smtClean="0">
                                          <a:latin typeface="Cambria Math" panose="02040503050406030204" pitchFamily="18" charset="0"/>
                                        </a:rPr>
                                        <m:t>𝐶</m:t>
                                      </m:r>
                                    </m:e>
                                    <m:sub>
                                      <m:r>
                                        <a:rPr lang="en-US" altLang="zh-CN" sz="2400" b="0" i="1" smtClean="0">
                                          <a:latin typeface="Cambria Math" panose="02040503050406030204" pitchFamily="18" charset="0"/>
                                        </a:rPr>
                                        <m:t>𝑖𝑗</m:t>
                                      </m:r>
                                    </m:sub>
                                  </m:sSub>
                                  <m:d>
                                    <m:dPr>
                                      <m:ctrlPr>
                                        <a:rPr lang="en-US" altLang="zh-CN" sz="2400" b="0" i="1" smtClean="0">
                                          <a:latin typeface="Cambria Math"/>
                                        </a:rPr>
                                      </m:ctrlPr>
                                    </m:dPr>
                                    <m:e>
                                      <m:sSub>
                                        <m:sSubPr>
                                          <m:ctrlPr>
                                            <a:rPr lang="en-US" altLang="zh-CN" sz="2400" b="0" i="1" smtClean="0">
                                              <a:latin typeface="Cambria Math"/>
                                            </a:rPr>
                                          </m:ctrlPr>
                                        </m:sSubPr>
                                        <m:e>
                                          <m:r>
                                            <a:rPr lang="en-US" altLang="zh-CN" sz="2400" b="0" i="1" smtClean="0">
                                              <a:latin typeface="Cambria Math" panose="02040503050406030204" pitchFamily="18" charset="0"/>
                                            </a:rPr>
                                            <m:t>𝑓</m:t>
                                          </m:r>
                                        </m:e>
                                        <m:sub>
                                          <m:r>
                                            <a:rPr lang="en-US" altLang="zh-CN" sz="2400" b="0" i="1" smtClean="0">
                                              <a:latin typeface="Cambria Math" panose="02040503050406030204" pitchFamily="18" charset="0"/>
                                            </a:rPr>
                                            <m:t>𝑖𝑗</m:t>
                                          </m:r>
                                        </m:sub>
                                      </m:sSub>
                                    </m:e>
                                  </m:d>
                                </m:e>
                              </m:nary>
                            </m:e>
                          </m:nary>
                        </m:e>
                      </m:func>
                    </m:oMath>
                  </m:oMathPara>
                </a14:m>
                <a:endParaRPr lang="en-US" altLang="zh-CN" sz="2400" b="0" dirty="0" smtClean="0"/>
              </a:p>
            </p:txBody>
          </p:sp>
        </mc:Choice>
        <mc:Fallback xmlns="">
          <p:sp>
            <p:nvSpPr>
              <p:cNvPr id="37" name="文本框 36"/>
              <p:cNvSpPr txBox="1">
                <a:spLocks noRot="1" noChangeAspect="1" noMove="1" noResize="1" noEditPoints="1" noAdjustHandles="1" noChangeArrowheads="1" noChangeShapeType="1" noTextEdit="1"/>
              </p:cNvSpPr>
              <p:nvPr/>
            </p:nvSpPr>
            <p:spPr>
              <a:xfrm>
                <a:off x="824392" y="1148305"/>
                <a:ext cx="10905228" cy="1119602"/>
              </a:xfrm>
              <a:prstGeom prst="rect">
                <a:avLst/>
              </a:prstGeom>
              <a:blipFill rotWithShape="0">
                <a:blip r:embed="rId22"/>
                <a:stretch>
                  <a:fillRect/>
                </a:stretch>
              </a:blipFill>
              <a:ln w="38100">
                <a:solidFill>
                  <a:schemeClr val="tx1"/>
                </a:solidFill>
              </a:ln>
            </p:spPr>
            <p:txBody>
              <a:bodyPr/>
              <a:lstStyle/>
              <a:p>
                <a:r>
                  <a:rPr lang="zh-CN" altLang="en-US">
                    <a:noFill/>
                  </a:rPr>
                  <a:t> </a:t>
                </a:r>
              </a:p>
            </p:txBody>
          </p:sp>
        </mc:Fallback>
      </mc:AlternateContent>
    </p:spTree>
    <p:extLst>
      <p:ext uri="{BB962C8B-B14F-4D97-AF65-F5344CB8AC3E}">
        <p14:creationId xmlns:p14="http://schemas.microsoft.com/office/powerpoint/2010/main" val="2046789429"/>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5314275"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模型的扩展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其他选择</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31635" y="5576420"/>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nvPr>
        </p:nvGraphicFramePr>
        <p:xfrm>
          <a:off x="2823295" y="2133262"/>
          <a:ext cx="7223100" cy="3134159"/>
        </p:xfrm>
        <a:graphic>
          <a:graphicData uri="http://schemas.openxmlformats.org/drawingml/2006/table">
            <a:tbl>
              <a:tblPr firstRow="1" bandRow="1">
                <a:tableStyleId>{93296810-A885-4BE3-A3E7-6D5BEEA58F35}</a:tableStyleId>
              </a:tblPr>
              <a:tblGrid>
                <a:gridCol w="1805775"/>
                <a:gridCol w="1805775"/>
                <a:gridCol w="1805775"/>
                <a:gridCol w="1805775"/>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1656</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-459</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2136</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-86</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520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2532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+1044</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325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-490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Tree>
    <p:extLst>
      <p:ext uri="{BB962C8B-B14F-4D97-AF65-F5344CB8AC3E}">
        <p14:creationId xmlns:p14="http://schemas.microsoft.com/office/powerpoint/2010/main" val="158638307"/>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5314275"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模型的扩展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市场失真</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31635" y="5576420"/>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ext uri="{D42A27DB-BD31-4B8C-83A1-F6EECF244321}">
                <p14:modId xmlns:p14="http://schemas.microsoft.com/office/powerpoint/2010/main" val="1213791847"/>
              </p:ext>
            </p:extLst>
          </p:nvPr>
        </p:nvGraphicFramePr>
        <p:xfrm>
          <a:off x="2823295" y="2133262"/>
          <a:ext cx="7223100" cy="3134159"/>
        </p:xfrm>
        <a:graphic>
          <a:graphicData uri="http://schemas.openxmlformats.org/drawingml/2006/table">
            <a:tbl>
              <a:tblPr firstRow="1" bandRow="1">
                <a:tableStyleId>{93296810-A885-4BE3-A3E7-6D5BEEA58F35}</a:tableStyleId>
              </a:tblPr>
              <a:tblGrid>
                <a:gridCol w="1805775"/>
                <a:gridCol w="1805775"/>
                <a:gridCol w="1805775"/>
                <a:gridCol w="1805775"/>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2098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2205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513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7119</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-51</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Tree>
    <p:extLst>
      <p:ext uri="{BB962C8B-B14F-4D97-AF65-F5344CB8AC3E}">
        <p14:creationId xmlns:p14="http://schemas.microsoft.com/office/powerpoint/2010/main" val="963563406"/>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152274" cy="6858000"/>
          </a:xfrm>
          <a:prstGeom prst="rect">
            <a:avLst/>
          </a:prstGeom>
          <a:ln>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1"/>
          <p:cNvSpPr txBox="1">
            <a:spLocks/>
          </p:cNvSpPr>
          <p:nvPr/>
        </p:nvSpPr>
        <p:spPr>
          <a:xfrm>
            <a:off x="1070810" y="2273969"/>
            <a:ext cx="1010653" cy="2310061"/>
          </a:xfrm>
          <a:prstGeom prst="rect">
            <a:avLst/>
          </a:prstGeom>
        </p:spPr>
        <p:txBody>
          <a:bodyPr>
            <a:noAutofit/>
          </a:bodyPr>
          <a:lstStyle>
            <a:lvl1pPr marL="0" indent="0" algn="l" defTabSz="914400" rtl="0" eaLnBrk="1" latinLnBrk="0" hangingPunct="1">
              <a:lnSpc>
                <a:spcPct val="90000"/>
              </a:lnSpc>
              <a:spcBef>
                <a:spcPct val="0"/>
              </a:spcBef>
              <a:buFont typeface="Arial" pitchFamily="34" charset="0"/>
              <a:buNone/>
              <a:defRPr lang="zh-CN" sz="3400" kern="1200">
                <a:solidFill>
                  <a:schemeClr val="tx1"/>
                </a:solidFill>
                <a:latin typeface="Microsoft YaHei" panose="020B0503020204020204" pitchFamily="34" charset="-122"/>
                <a:ea typeface="Microsoft YaHei" panose="020B0503020204020204" pitchFamily="34" charset="-122"/>
                <a:cs typeface="+mj-cs"/>
              </a:defRPr>
            </a:lvl1pPr>
          </a:lstStyle>
          <a:p>
            <a:pPr algn="ctr"/>
            <a:r>
              <a:rPr lang="zh-CN" altLang="en-US" sz="5000" dirty="0" smtClean="0"/>
              <a:t>目</a:t>
            </a:r>
            <a:endParaRPr lang="en-US" altLang="zh-CN" sz="5000" dirty="0" smtClean="0"/>
          </a:p>
          <a:p>
            <a:pPr algn="ctr"/>
            <a:endParaRPr lang="en-US" altLang="zh-CN" sz="5000" dirty="0"/>
          </a:p>
          <a:p>
            <a:pPr algn="ctr"/>
            <a:r>
              <a:rPr lang="zh-CN" altLang="en-US" sz="5000" dirty="0" smtClean="0"/>
              <a:t>录</a:t>
            </a:r>
            <a:endParaRPr lang="zh-CN" altLang="en-US" sz="5000" dirty="0"/>
          </a:p>
        </p:txBody>
      </p:sp>
      <p:graphicFrame>
        <p:nvGraphicFramePr>
          <p:cNvPr id="4" name="图示 3"/>
          <p:cNvGraphicFramePr/>
          <p:nvPr>
            <p:extLst>
              <p:ext uri="{D42A27DB-BD31-4B8C-83A1-F6EECF244321}">
                <p14:modId xmlns:p14="http://schemas.microsoft.com/office/powerpoint/2010/main" val="3397367057"/>
              </p:ext>
            </p:extLst>
          </p:nvPr>
        </p:nvGraphicFramePr>
        <p:xfrm>
          <a:off x="3104146" y="605307"/>
          <a:ext cx="7579895" cy="5679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65230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6340197"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模型的扩展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外生剩余因素</a:t>
            </a:r>
            <a:endPar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31635" y="5576420"/>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ext uri="{D42A27DB-BD31-4B8C-83A1-F6EECF244321}">
                <p14:modId xmlns:p14="http://schemas.microsoft.com/office/powerpoint/2010/main" val="3238473550"/>
              </p:ext>
            </p:extLst>
          </p:nvPr>
        </p:nvGraphicFramePr>
        <p:xfrm>
          <a:off x="2823295" y="2133262"/>
          <a:ext cx="7223100" cy="3134159"/>
        </p:xfrm>
        <a:graphic>
          <a:graphicData uri="http://schemas.openxmlformats.org/drawingml/2006/table">
            <a:tbl>
              <a:tblPr firstRow="1" bandRow="1">
                <a:tableStyleId>{93296810-A885-4BE3-A3E7-6D5BEEA58F35}</a:tableStyleId>
              </a:tblPr>
              <a:tblGrid>
                <a:gridCol w="1805775"/>
                <a:gridCol w="1805775"/>
                <a:gridCol w="1805775"/>
                <a:gridCol w="1805775"/>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7180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Tree>
    <p:extLst>
      <p:ext uri="{BB962C8B-B14F-4D97-AF65-F5344CB8AC3E}">
        <p14:creationId xmlns:p14="http://schemas.microsoft.com/office/powerpoint/2010/main" val="114898162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4288353" cy="707886"/>
          </a:xfrm>
          <a:prstGeom prst="rect">
            <a:avLst/>
          </a:prstGeom>
          <a:noFill/>
        </p:spPr>
        <p:txBody>
          <a:bodyPr wrap="none" rtlCol="0">
            <a:spAutoFit/>
          </a:bodyPr>
          <a:lstStyle/>
          <a:p>
            <a:r>
              <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rPr>
              <a:t>两种求解方式对比</a:t>
            </a: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586526" y="5203195"/>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nvPr>
        </p:nvGraphicFramePr>
        <p:xfrm>
          <a:off x="1732547" y="1784664"/>
          <a:ext cx="3689472" cy="3326502"/>
        </p:xfrm>
        <a:graphic>
          <a:graphicData uri="http://schemas.openxmlformats.org/drawingml/2006/table">
            <a:tbl>
              <a:tblPr firstRow="1" bandRow="1">
                <a:tableStyleId>{93296810-A885-4BE3-A3E7-6D5BEEA58F35}</a:tableStyleId>
              </a:tblPr>
              <a:tblGrid>
                <a:gridCol w="922368"/>
                <a:gridCol w="922368"/>
                <a:gridCol w="922368"/>
                <a:gridCol w="922368"/>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2183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+68</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2305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425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1572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+84</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708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7193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
        <p:nvSpPr>
          <p:cNvPr id="9" name="文本框 8"/>
          <p:cNvSpPr txBox="1"/>
          <p:nvPr/>
        </p:nvSpPr>
        <p:spPr>
          <a:xfrm>
            <a:off x="8184892" y="5203194"/>
            <a:ext cx="2206421" cy="461537"/>
          </a:xfrm>
          <a:prstGeom prst="rect">
            <a:avLst/>
          </a:prstGeom>
          <a:noFill/>
        </p:spPr>
        <p:txBody>
          <a:bodyPr wrap="square" rtlCol="0">
            <a:spAutoFit/>
          </a:bodyPr>
          <a:lstStyle/>
          <a:p>
            <a:r>
              <a:rPr lang="zh-CN" altLang="en-US" sz="2399" dirty="0" smtClean="0"/>
              <a:t>核仁值分布</a:t>
            </a:r>
            <a:endParaRPr lang="zh-CN" altLang="en-US" sz="2399" dirty="0"/>
          </a:p>
        </p:txBody>
      </p:sp>
      <p:graphicFrame>
        <p:nvGraphicFramePr>
          <p:cNvPr id="10" name="表格 9"/>
          <p:cNvGraphicFramePr>
            <a:graphicFrameLocks noGrp="1"/>
          </p:cNvGraphicFramePr>
          <p:nvPr>
            <p:extLst/>
          </p:nvPr>
        </p:nvGraphicFramePr>
        <p:xfrm>
          <a:off x="7106979" y="1753220"/>
          <a:ext cx="3689472" cy="3326502"/>
        </p:xfrm>
        <a:graphic>
          <a:graphicData uri="http://schemas.openxmlformats.org/drawingml/2006/table">
            <a:tbl>
              <a:tblPr firstRow="1" bandRow="1">
                <a:tableStyleId>{93296810-A885-4BE3-A3E7-6D5BEEA58F35}</a:tableStyleId>
              </a:tblPr>
              <a:tblGrid>
                <a:gridCol w="922368"/>
                <a:gridCol w="922368"/>
                <a:gridCol w="922368"/>
                <a:gridCol w="922368"/>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1850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1813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-37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2060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2133</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650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625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2485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2546</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+61</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708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7192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
        <p:nvSpPr>
          <p:cNvPr id="11" name="文本框 10"/>
          <p:cNvSpPr txBox="1"/>
          <p:nvPr/>
        </p:nvSpPr>
        <p:spPr>
          <a:xfrm>
            <a:off x="849600" y="976852"/>
            <a:ext cx="2206421" cy="461537"/>
          </a:xfrm>
          <a:prstGeom prst="rect">
            <a:avLst/>
          </a:prstGeom>
          <a:noFill/>
        </p:spPr>
        <p:txBody>
          <a:bodyPr wrap="square" rtlCol="0">
            <a:spAutoFit/>
          </a:bodyPr>
          <a:lstStyle/>
          <a:p>
            <a:r>
              <a:rPr lang="zh-CN" altLang="en-US" sz="2399" dirty="0" smtClean="0"/>
              <a:t>基本情况</a:t>
            </a:r>
            <a:endParaRPr lang="zh-CN" altLang="en-US" sz="2399" dirty="0"/>
          </a:p>
        </p:txBody>
      </p:sp>
    </p:spTree>
    <p:extLst>
      <p:ext uri="{BB962C8B-B14F-4D97-AF65-F5344CB8AC3E}">
        <p14:creationId xmlns:p14="http://schemas.microsoft.com/office/powerpoint/2010/main" val="7754618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49770" y="61253"/>
            <a:ext cx="4288353" cy="707886"/>
          </a:xfrm>
          <a:prstGeom prst="rect">
            <a:avLst/>
          </a:prstGeom>
          <a:noFill/>
        </p:spPr>
        <p:txBody>
          <a:bodyPr wrap="none" rtlCol="0">
            <a:spAutoFit/>
          </a:bodyPr>
          <a:lstStyle/>
          <a:p>
            <a:r>
              <a:rPr lang="zh-CN" altLang="en-US" sz="4000" dirty="0">
                <a:latin typeface="Arial Unicode MS" panose="020B0604020202020204" pitchFamily="34" charset="-122"/>
                <a:ea typeface="Arial Unicode MS" panose="020B0604020202020204" pitchFamily="34" charset="-122"/>
                <a:cs typeface="Arial Unicode MS" panose="020B0604020202020204" pitchFamily="34" charset="-122"/>
              </a:rPr>
              <a:t>两种求解方式对比</a:t>
            </a:r>
          </a:p>
        </p:txBody>
      </p:sp>
      <p:sp>
        <p:nvSpPr>
          <p:cNvPr id="7" name="任意多边形 6"/>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586526" y="5203195"/>
            <a:ext cx="2206421" cy="461537"/>
          </a:xfrm>
          <a:prstGeom prst="rect">
            <a:avLst/>
          </a:prstGeom>
          <a:noFill/>
        </p:spPr>
        <p:txBody>
          <a:bodyPr wrap="square" rtlCol="0">
            <a:spAutoFit/>
          </a:bodyPr>
          <a:lstStyle/>
          <a:p>
            <a:r>
              <a:rPr lang="en-US" altLang="zh-CN" sz="2399" dirty="0" smtClean="0"/>
              <a:t>Shapley</a:t>
            </a:r>
            <a:r>
              <a:rPr lang="zh-CN" altLang="en-US" sz="2399" dirty="0" smtClean="0"/>
              <a:t>值分布</a:t>
            </a:r>
            <a:endParaRPr lang="zh-CN" altLang="en-US" sz="2399" dirty="0"/>
          </a:p>
        </p:txBody>
      </p:sp>
      <p:graphicFrame>
        <p:nvGraphicFramePr>
          <p:cNvPr id="2" name="表格 1"/>
          <p:cNvGraphicFramePr>
            <a:graphicFrameLocks noGrp="1"/>
          </p:cNvGraphicFramePr>
          <p:nvPr>
            <p:extLst/>
          </p:nvPr>
        </p:nvGraphicFramePr>
        <p:xfrm>
          <a:off x="1732547" y="1784664"/>
          <a:ext cx="3689472" cy="3326502"/>
        </p:xfrm>
        <a:graphic>
          <a:graphicData uri="http://schemas.openxmlformats.org/drawingml/2006/table">
            <a:tbl>
              <a:tblPr firstRow="1" bandRow="1">
                <a:tableStyleId>{93296810-A885-4BE3-A3E7-6D5BEEA58F35}</a:tableStyleId>
              </a:tblPr>
              <a:tblGrid>
                <a:gridCol w="922368"/>
                <a:gridCol w="922368"/>
                <a:gridCol w="922368"/>
                <a:gridCol w="922368"/>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2115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2292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177</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2222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2375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153</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530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725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195</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1488</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1500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12</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815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827</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12</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7719</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549</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
        <p:nvSpPr>
          <p:cNvPr id="9" name="文本框 8"/>
          <p:cNvSpPr txBox="1"/>
          <p:nvPr/>
        </p:nvSpPr>
        <p:spPr>
          <a:xfrm>
            <a:off x="8184892" y="5203194"/>
            <a:ext cx="2206421" cy="461537"/>
          </a:xfrm>
          <a:prstGeom prst="rect">
            <a:avLst/>
          </a:prstGeom>
          <a:noFill/>
        </p:spPr>
        <p:txBody>
          <a:bodyPr wrap="square" rtlCol="0">
            <a:spAutoFit/>
          </a:bodyPr>
          <a:lstStyle/>
          <a:p>
            <a:r>
              <a:rPr lang="zh-CN" altLang="en-US" sz="2399" dirty="0" smtClean="0"/>
              <a:t>核仁值分布</a:t>
            </a:r>
            <a:endParaRPr lang="zh-CN" altLang="en-US" sz="2399" dirty="0"/>
          </a:p>
        </p:txBody>
      </p:sp>
      <p:graphicFrame>
        <p:nvGraphicFramePr>
          <p:cNvPr id="10" name="表格 9"/>
          <p:cNvGraphicFramePr>
            <a:graphicFrameLocks noGrp="1"/>
          </p:cNvGraphicFramePr>
          <p:nvPr>
            <p:extLst>
              <p:ext uri="{D42A27DB-BD31-4B8C-83A1-F6EECF244321}">
                <p14:modId xmlns:p14="http://schemas.microsoft.com/office/powerpoint/2010/main" val="3099027924"/>
              </p:ext>
            </p:extLst>
          </p:nvPr>
        </p:nvGraphicFramePr>
        <p:xfrm>
          <a:off x="7106979" y="1753220"/>
          <a:ext cx="3689472" cy="3326502"/>
        </p:xfrm>
        <a:graphic>
          <a:graphicData uri="http://schemas.openxmlformats.org/drawingml/2006/table">
            <a:tbl>
              <a:tblPr firstRow="1" bandRow="1">
                <a:tableStyleId>{93296810-A885-4BE3-A3E7-6D5BEEA58F35}</a:tableStyleId>
              </a:tblPr>
              <a:tblGrid>
                <a:gridCol w="922368"/>
                <a:gridCol w="922368"/>
                <a:gridCol w="922368"/>
                <a:gridCol w="922368"/>
              </a:tblGrid>
              <a:tr h="447737">
                <a:tc>
                  <a:txBody>
                    <a:bodyPr/>
                    <a:lstStyle/>
                    <a:p>
                      <a:pPr algn="ctr"/>
                      <a:r>
                        <a:rPr lang="en-US" altLang="zh-CN" dirty="0" smtClean="0"/>
                        <a:t>agents\cases</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Base</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Ext.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c>
                  <a:txBody>
                    <a:bodyPr/>
                    <a:lstStyle/>
                    <a:p>
                      <a:pPr algn="ctr"/>
                      <a:r>
                        <a:rPr lang="en-US" altLang="zh-CN" dirty="0" smtClean="0"/>
                        <a:t>Diff.</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172B1">
                        <a:alpha val="80000"/>
                      </a:srgbClr>
                    </a:solidFill>
                  </a:tcPr>
                </a:tc>
              </a:tr>
              <a:tr h="447737">
                <a:tc>
                  <a:txBody>
                    <a:bodyPr/>
                    <a:lstStyle/>
                    <a:p>
                      <a:pPr algn="ctr"/>
                      <a:r>
                        <a:rPr lang="en-US" altLang="zh-CN" dirty="0" smtClean="0"/>
                        <a:t>A</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1850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1959</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109</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B</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2060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2169</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109</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C</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650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982</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332</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D</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2485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2485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r h="447737">
                <a:tc>
                  <a:txBody>
                    <a:bodyPr/>
                    <a:lstStyle/>
                    <a:p>
                      <a:pPr algn="ctr"/>
                      <a:r>
                        <a:rPr lang="en-US" altLang="zh-CN" dirty="0" smtClean="0"/>
                        <a:t>E</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125</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c>
                  <a:txBody>
                    <a:bodyPr/>
                    <a:lstStyle/>
                    <a:p>
                      <a:pPr algn="ctr"/>
                      <a:r>
                        <a:rPr lang="en-US" altLang="zh-CN" dirty="0" smtClean="0"/>
                        <a:t>-</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0D5E4">
                        <a:alpha val="80000"/>
                      </a:srgbClr>
                    </a:solidFill>
                  </a:tcPr>
                </a:tc>
              </a:tr>
              <a:tr h="447737">
                <a:tc>
                  <a:txBody>
                    <a:bodyPr/>
                    <a:lstStyle/>
                    <a:p>
                      <a:pPr algn="ctr"/>
                      <a:r>
                        <a:rPr lang="en-US" altLang="zh-CN" dirty="0" smtClean="0"/>
                        <a:t>Total</a:t>
                      </a:r>
                      <a:endParaRPr lang="zh-CN" altLang="en-U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7170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7720</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c>
                  <a:txBody>
                    <a:bodyPr/>
                    <a:lstStyle/>
                    <a:p>
                      <a:pPr algn="ctr"/>
                      <a:r>
                        <a:rPr lang="en-US" altLang="zh-CN" dirty="0" smtClean="0"/>
                        <a:t>550</a:t>
                      </a:r>
                      <a:endParaRPr lang="zh-CN" altLang="en-US"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BF2">
                        <a:alpha val="80000"/>
                      </a:srgbClr>
                    </a:solidFill>
                  </a:tcPr>
                </a:tc>
              </a:tr>
            </a:tbl>
          </a:graphicData>
        </a:graphic>
      </p:graphicFrame>
      <p:sp>
        <p:nvSpPr>
          <p:cNvPr id="11" name="文本框 10"/>
          <p:cNvSpPr txBox="1"/>
          <p:nvPr/>
        </p:nvSpPr>
        <p:spPr>
          <a:xfrm>
            <a:off x="849600" y="976852"/>
            <a:ext cx="2206421" cy="461537"/>
          </a:xfrm>
          <a:prstGeom prst="rect">
            <a:avLst/>
          </a:prstGeom>
          <a:noFill/>
        </p:spPr>
        <p:txBody>
          <a:bodyPr wrap="square" rtlCol="0">
            <a:spAutoFit/>
          </a:bodyPr>
          <a:lstStyle/>
          <a:p>
            <a:r>
              <a:rPr lang="zh-CN" altLang="en-US" sz="2399" dirty="0" smtClean="0"/>
              <a:t>改变需求</a:t>
            </a:r>
            <a:endParaRPr lang="zh-CN" altLang="en-US" sz="2399" dirty="0"/>
          </a:p>
        </p:txBody>
      </p:sp>
    </p:spTree>
    <p:extLst>
      <p:ext uri="{BB962C8B-B14F-4D97-AF65-F5344CB8AC3E}">
        <p14:creationId xmlns:p14="http://schemas.microsoft.com/office/powerpoint/2010/main" val="37084479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2236" y="1867251"/>
            <a:ext cx="11369764" cy="2754152"/>
          </a:xfrm>
          <a:prstGeom prst="rect">
            <a:avLst/>
          </a:prstGeom>
          <a:noFill/>
        </p:spPr>
        <p:txBody>
          <a:bodyPr wrap="square" rtlCol="0">
            <a:spAutoFit/>
          </a:bodyPr>
          <a:lstStyle/>
          <a:p>
            <a:pPr>
              <a:lnSpc>
                <a:spcPct val="150000"/>
              </a:lnSpc>
            </a:pPr>
            <a:r>
              <a:rPr lang="zh-CN" altLang="en-US" sz="3000" dirty="0" smtClean="0">
                <a:latin typeface="楷体" panose="02010609060101010101" pitchFamily="49" charset="-122"/>
                <a:ea typeface="楷体" panose="02010609060101010101" pitchFamily="49" charset="-122"/>
              </a:rPr>
              <a:t>    在</a:t>
            </a:r>
            <a:r>
              <a:rPr lang="zh-CN" altLang="en-US" sz="3000" dirty="0">
                <a:latin typeface="楷体" panose="02010609060101010101" pitchFamily="49" charset="-122"/>
                <a:ea typeface="楷体" panose="02010609060101010101" pitchFamily="49" charset="-122"/>
              </a:rPr>
              <a:t>本文中，我们介绍了一种方法来</a:t>
            </a:r>
            <a:r>
              <a:rPr lang="zh-CN" altLang="en-US" sz="3000" dirty="0" smtClean="0">
                <a:latin typeface="楷体" panose="02010609060101010101" pitchFamily="49" charset="-122"/>
                <a:ea typeface="楷体" panose="02010609060101010101" pitchFamily="49" charset="-122"/>
              </a:rPr>
              <a:t>分析分配网络市场。将财政盈余按照合作博弈的相关依据分</a:t>
            </a:r>
            <a:r>
              <a:rPr lang="zh-CN" altLang="en-US" sz="3000" dirty="0">
                <a:latin typeface="楷体" panose="02010609060101010101" pitchFamily="49" charset="-122"/>
                <a:ea typeface="楷体" panose="02010609060101010101" pitchFamily="49" charset="-122"/>
              </a:rPr>
              <a:t>发给代理，作为市场</a:t>
            </a:r>
            <a:r>
              <a:rPr lang="zh-CN" altLang="en-US" sz="3000" dirty="0" smtClean="0">
                <a:latin typeface="楷体" panose="02010609060101010101" pitchFamily="49" charset="-122"/>
                <a:ea typeface="楷体" panose="02010609060101010101" pitchFamily="49" charset="-122"/>
              </a:rPr>
              <a:t>均衡。讨论</a:t>
            </a:r>
            <a:r>
              <a:rPr lang="zh-CN" altLang="en-US" sz="3000" dirty="0">
                <a:latin typeface="楷体" panose="02010609060101010101" pitchFamily="49" charset="-122"/>
                <a:ea typeface="楷体" panose="02010609060101010101" pitchFamily="49" charset="-122"/>
              </a:rPr>
              <a:t>了基本模型的几</a:t>
            </a:r>
            <a:r>
              <a:rPr lang="zh-CN" altLang="en-US" sz="3000" dirty="0" smtClean="0">
                <a:latin typeface="楷体" panose="02010609060101010101" pitchFamily="49" charset="-122"/>
                <a:ea typeface="楷体" panose="02010609060101010101" pitchFamily="49" charset="-122"/>
              </a:rPr>
              <a:t>个扩展，展示出该种模型方法的灵活性。当然，在</a:t>
            </a:r>
            <a:r>
              <a:rPr lang="zh-CN" altLang="en-US" sz="3000" dirty="0">
                <a:latin typeface="楷体" panose="02010609060101010101" pitchFamily="49" charset="-122"/>
                <a:ea typeface="楷体" panose="02010609060101010101" pitchFamily="49" charset="-122"/>
              </a:rPr>
              <a:t>现实世界的情况下，可能会有更多的</a:t>
            </a:r>
            <a:r>
              <a:rPr lang="zh-CN" altLang="en-US" sz="3000" dirty="0" smtClean="0">
                <a:latin typeface="楷体" panose="02010609060101010101" pitchFamily="49" charset="-122"/>
                <a:ea typeface="楷体" panose="02010609060101010101" pitchFamily="49" charset="-122"/>
              </a:rPr>
              <a:t>可能性和扩展方式。</a:t>
            </a:r>
            <a:endParaRPr lang="zh-CN" altLang="en-US" sz="3000" dirty="0">
              <a:latin typeface="楷体" panose="02010609060101010101" pitchFamily="49" charset="-122"/>
              <a:ea typeface="楷体" panose="02010609060101010101" pitchFamily="49" charset="-122"/>
            </a:endParaRPr>
          </a:p>
        </p:txBody>
      </p:sp>
      <p:sp>
        <p:nvSpPr>
          <p:cNvPr id="3" name="文本框 2"/>
          <p:cNvSpPr txBox="1"/>
          <p:nvPr/>
        </p:nvSpPr>
        <p:spPr>
          <a:xfrm>
            <a:off x="449770" y="22616"/>
            <a:ext cx="121058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结论</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029352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10386" y="1098715"/>
            <a:ext cx="11381614" cy="4939814"/>
          </a:xfrm>
          <a:prstGeom prst="rect">
            <a:avLst/>
          </a:prstGeom>
          <a:noFill/>
        </p:spPr>
        <p:txBody>
          <a:bodyPr wrap="square" rtlCol="0">
            <a:spAutoFit/>
          </a:bodyPr>
          <a:lstStyle/>
          <a:p>
            <a:pPr>
              <a:lnSpc>
                <a:spcPct val="150000"/>
              </a:lnSpc>
            </a:pPr>
            <a:r>
              <a:rPr lang="en-US" altLang="zh-CN" sz="3000" dirty="0" smtClean="0">
                <a:latin typeface="楷体" panose="02010609060101010101" pitchFamily="49" charset="-122"/>
                <a:ea typeface="楷体" panose="02010609060101010101" pitchFamily="49" charset="-122"/>
              </a:rPr>
              <a:t>    </a:t>
            </a:r>
            <a:r>
              <a:rPr lang="zh-CN" altLang="en-US" sz="3000" dirty="0" smtClean="0">
                <a:latin typeface="楷体" panose="02010609060101010101" pitchFamily="49" charset="-122"/>
                <a:ea typeface="楷体" panose="02010609060101010101" pitchFamily="49" charset="-122"/>
              </a:rPr>
              <a:t>直观</a:t>
            </a:r>
            <a:r>
              <a:rPr lang="zh-CN" altLang="en-US" sz="3000" dirty="0">
                <a:latin typeface="楷体" panose="02010609060101010101" pitchFamily="49" charset="-122"/>
                <a:ea typeface="楷体" panose="02010609060101010101" pitchFamily="49" charset="-122"/>
              </a:rPr>
              <a:t>地说</a:t>
            </a:r>
            <a:r>
              <a:rPr lang="zh-CN" altLang="en-US" sz="3000" dirty="0" smtClean="0">
                <a:latin typeface="楷体" panose="02010609060101010101" pitchFamily="49" charset="-122"/>
                <a:ea typeface="楷体" panose="02010609060101010101" pitchFamily="49" charset="-122"/>
              </a:rPr>
              <a:t>，人们</a:t>
            </a:r>
            <a:r>
              <a:rPr lang="zh-CN" altLang="en-US" sz="3000" dirty="0">
                <a:latin typeface="楷体" panose="02010609060101010101" pitchFamily="49" charset="-122"/>
                <a:ea typeface="楷体" panose="02010609060101010101" pitchFamily="49" charset="-122"/>
              </a:rPr>
              <a:t>会期望为一个子联盟的利益改变分配网络结构的威胁应增加同一联盟当前的</a:t>
            </a:r>
            <a:r>
              <a:rPr lang="zh-CN" altLang="en-US" sz="3000" dirty="0" smtClean="0">
                <a:latin typeface="楷体" panose="02010609060101010101" pitchFamily="49" charset="-122"/>
                <a:ea typeface="楷体" panose="02010609060101010101" pitchFamily="49" charset="-122"/>
              </a:rPr>
              <a:t>议价</a:t>
            </a:r>
            <a:r>
              <a:rPr lang="zh-CN" altLang="en-US" sz="3000" dirty="0">
                <a:latin typeface="楷体" panose="02010609060101010101" pitchFamily="49" charset="-122"/>
                <a:ea typeface="楷体" panose="02010609060101010101" pitchFamily="49" charset="-122"/>
              </a:rPr>
              <a:t>能力。从另一个角度来来说，</a:t>
            </a:r>
            <a:r>
              <a:rPr lang="zh-CN" altLang="en-US" sz="3000" dirty="0" smtClean="0">
                <a:latin typeface="楷体" panose="02010609060101010101" pitchFamily="49" charset="-122"/>
                <a:ea typeface="楷体" panose="02010609060101010101" pitchFamily="49" charset="-122"/>
              </a:rPr>
              <a:t>如果分配网络的变化</a:t>
            </a:r>
            <a:r>
              <a:rPr lang="zh-CN" altLang="en-US" sz="3000" dirty="0">
                <a:latin typeface="楷体" panose="02010609060101010101" pitchFamily="49" charset="-122"/>
                <a:ea typeface="楷体" panose="02010609060101010101" pitchFamily="49" charset="-122"/>
              </a:rPr>
              <a:t>总的来说不会盈利</a:t>
            </a:r>
            <a:r>
              <a:rPr lang="zh-CN" altLang="en-US" sz="3000" dirty="0" smtClean="0">
                <a:latin typeface="楷体" panose="02010609060101010101" pitchFamily="49" charset="-122"/>
                <a:ea typeface="楷体" panose="02010609060101010101" pitchFamily="49" charset="-122"/>
              </a:rPr>
              <a:t>，部分代理</a:t>
            </a:r>
            <a:r>
              <a:rPr lang="zh-CN" altLang="en-US" sz="3000" dirty="0">
                <a:latin typeface="楷体" panose="02010609060101010101" pitchFamily="49" charset="-122"/>
                <a:ea typeface="楷体" panose="02010609060101010101" pitchFamily="49" charset="-122"/>
              </a:rPr>
              <a:t>是</a:t>
            </a:r>
            <a:r>
              <a:rPr lang="zh-CN" altLang="en-US" sz="3000" dirty="0" smtClean="0">
                <a:latin typeface="楷体" panose="02010609060101010101" pitchFamily="49" charset="-122"/>
                <a:ea typeface="楷体" panose="02010609060101010101" pitchFamily="49" charset="-122"/>
              </a:rPr>
              <a:t>受到“诱惑”可能</a:t>
            </a:r>
            <a:r>
              <a:rPr lang="zh-CN" altLang="en-US" sz="3000" dirty="0">
                <a:latin typeface="楷体" panose="02010609060101010101" pitchFamily="49" charset="-122"/>
                <a:ea typeface="楷体" panose="02010609060101010101" pitchFamily="49" charset="-122"/>
              </a:rPr>
              <a:t>自己采取行动，以便重新调整个别和聚合更多激励。标准平衡</a:t>
            </a:r>
            <a:r>
              <a:rPr lang="zh-CN" altLang="en-US" sz="3000" dirty="0" smtClean="0">
                <a:latin typeface="楷体" panose="02010609060101010101" pitchFamily="49" charset="-122"/>
                <a:ea typeface="楷体" panose="02010609060101010101" pitchFamily="49" charset="-122"/>
              </a:rPr>
              <a:t>概念例如核仁</a:t>
            </a:r>
            <a:r>
              <a:rPr lang="zh-CN" altLang="en-US" sz="3000" dirty="0">
                <a:latin typeface="楷体" panose="02010609060101010101" pitchFamily="49" charset="-122"/>
                <a:ea typeface="楷体" panose="02010609060101010101" pitchFamily="49" charset="-122"/>
              </a:rPr>
              <a:t>或 </a:t>
            </a:r>
            <a:r>
              <a:rPr lang="zh-CN" altLang="en-US" sz="3000" dirty="0">
                <a:latin typeface="Arial Unicode MS" panose="020B0604020202020204" pitchFamily="34" charset="-122"/>
                <a:ea typeface="Arial Unicode MS" panose="020B0604020202020204" pitchFamily="34" charset="-122"/>
                <a:cs typeface="Arial Unicode MS" panose="020B0604020202020204" pitchFamily="34" charset="-122"/>
              </a:rPr>
              <a:t>Shapley </a:t>
            </a:r>
            <a:r>
              <a:rPr lang="zh-CN" altLang="en-US" sz="3000" dirty="0">
                <a:latin typeface="楷体" panose="02010609060101010101" pitchFamily="49" charset="-122"/>
                <a:ea typeface="楷体" panose="02010609060101010101" pitchFamily="49" charset="-122"/>
              </a:rPr>
              <a:t>值实际上基于</a:t>
            </a:r>
            <a:r>
              <a:rPr lang="zh-CN" altLang="en-US" sz="3000" dirty="0" smtClean="0">
                <a:latin typeface="楷体" panose="02010609060101010101" pitchFamily="49" charset="-122"/>
                <a:ea typeface="楷体" panose="02010609060101010101" pitchFamily="49" charset="-122"/>
              </a:rPr>
              <a:t>联盟“自主”，</a:t>
            </a:r>
            <a:r>
              <a:rPr lang="zh-CN" altLang="en-US" sz="3000" dirty="0">
                <a:latin typeface="楷体" panose="02010609060101010101" pitchFamily="49" charset="-122"/>
                <a:ea typeface="楷体" panose="02010609060101010101" pitchFamily="49" charset="-122"/>
              </a:rPr>
              <a:t>自治的程度不包括改变关系网的结构的可能性，或更一般地，盈余</a:t>
            </a:r>
            <a:r>
              <a:rPr lang="zh-CN" altLang="en-US" sz="3000" dirty="0" smtClean="0">
                <a:latin typeface="楷体" panose="02010609060101010101" pitchFamily="49" charset="-122"/>
                <a:ea typeface="楷体" panose="02010609060101010101" pitchFamily="49" charset="-122"/>
              </a:rPr>
              <a:t>在博弈中</a:t>
            </a:r>
            <a:r>
              <a:rPr lang="zh-CN" altLang="en-US" sz="3000" dirty="0">
                <a:latin typeface="楷体" panose="02010609060101010101" pitchFamily="49" charset="-122"/>
                <a:ea typeface="楷体" panose="02010609060101010101" pitchFamily="49" charset="-122"/>
              </a:rPr>
              <a:t>的决定因素</a:t>
            </a:r>
            <a:r>
              <a:rPr lang="zh-CN" altLang="en-US" sz="3000" dirty="0" smtClean="0">
                <a:latin typeface="楷体" panose="02010609060101010101" pitchFamily="49" charset="-122"/>
                <a:ea typeface="楷体" panose="02010609060101010101" pitchFamily="49" charset="-122"/>
              </a:rPr>
              <a:t>。</a:t>
            </a:r>
            <a:endParaRPr lang="zh-CN" altLang="en-US" sz="3000" dirty="0">
              <a:latin typeface="楷体" panose="02010609060101010101" pitchFamily="49" charset="-122"/>
              <a:ea typeface="楷体" panose="02010609060101010101" pitchFamily="49" charset="-122"/>
            </a:endParaRPr>
          </a:p>
        </p:txBody>
      </p:sp>
      <p:sp>
        <p:nvSpPr>
          <p:cNvPr id="3" name="文本框 2"/>
          <p:cNvSpPr txBox="1"/>
          <p:nvPr/>
        </p:nvSpPr>
        <p:spPr>
          <a:xfrm>
            <a:off x="449770" y="22616"/>
            <a:ext cx="121058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结论</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7754403"/>
      </p:ext>
    </p:extLst>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33009" y="1359972"/>
            <a:ext cx="11381614" cy="4139146"/>
          </a:xfrm>
          <a:prstGeom prst="rect">
            <a:avLst/>
          </a:prstGeom>
          <a:noFill/>
        </p:spPr>
        <p:txBody>
          <a:bodyPr wrap="square" rtlCol="0">
            <a:spAutoFit/>
          </a:bodyPr>
          <a:lstStyle/>
          <a:p>
            <a:pPr>
              <a:lnSpc>
                <a:spcPct val="150000"/>
              </a:lnSpc>
            </a:pPr>
            <a:r>
              <a:rPr lang="zh-CN" altLang="en-US" sz="3000" dirty="0" smtClean="0">
                <a:latin typeface="楷体" panose="02010609060101010101" pitchFamily="49" charset="-122"/>
                <a:ea typeface="楷体" panose="02010609060101010101" pitchFamily="49" charset="-122"/>
              </a:rPr>
              <a:t>    </a:t>
            </a:r>
            <a:r>
              <a:rPr lang="zh-CN" altLang="en-US" sz="3000" dirty="0" smtClean="0">
                <a:latin typeface="楷体" panose="02010609060101010101" pitchFamily="49" charset="-122"/>
                <a:ea typeface="楷体" panose="02010609060101010101" pitchFamily="49" charset="-122"/>
                <a:cs typeface="Arial Unicode MS" panose="020B0604020202020204" pitchFamily="34" charset="-122"/>
              </a:rPr>
              <a:t>这个</a:t>
            </a:r>
            <a:r>
              <a:rPr lang="zh-CN" altLang="en-US" sz="3000" dirty="0">
                <a:latin typeface="楷体" panose="02010609060101010101" pitchFamily="49" charset="-122"/>
                <a:ea typeface="楷体" panose="02010609060101010101" pitchFamily="49" charset="-122"/>
                <a:cs typeface="Arial Unicode MS" panose="020B0604020202020204" pitchFamily="34" charset="-122"/>
              </a:rPr>
              <a:t>问题不是一个纯理论的构造，但它具有重要的实际意义。</a:t>
            </a:r>
            <a:r>
              <a:rPr lang="zh-CN" altLang="en-US" sz="3000" dirty="0">
                <a:latin typeface="Arial Unicode MS" panose="020B0604020202020204" pitchFamily="34" charset="-122"/>
                <a:ea typeface="Arial Unicode MS" panose="020B0604020202020204" pitchFamily="34" charset="-122"/>
                <a:cs typeface="Arial Unicode MS" panose="020B0604020202020204" pitchFamily="34" charset="-122"/>
              </a:rPr>
              <a:t>Hubert</a:t>
            </a:r>
            <a:r>
              <a:rPr lang="zh-CN" altLang="en-US" sz="3000" dirty="0">
                <a:latin typeface="楷体" panose="02010609060101010101" pitchFamily="49" charset="-122"/>
                <a:ea typeface="楷体" panose="02010609060101010101" pitchFamily="49" charset="-122"/>
                <a:cs typeface="Arial Unicode MS" panose="020B0604020202020204" pitchFamily="34" charset="-122"/>
              </a:rPr>
              <a:t>和 </a:t>
            </a:r>
            <a:r>
              <a:rPr lang="zh-CN" altLang="en-US" sz="3000" dirty="0">
                <a:latin typeface="Arial Unicode MS" panose="020B0604020202020204" pitchFamily="34" charset="-122"/>
                <a:ea typeface="Arial Unicode MS" panose="020B0604020202020204" pitchFamily="34" charset="-122"/>
                <a:cs typeface="Arial Unicode MS" panose="020B0604020202020204" pitchFamily="34" charset="-122"/>
              </a:rPr>
              <a:t>Ikonnikova (</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2011) </a:t>
            </a:r>
            <a:r>
              <a:rPr lang="zh-CN" altLang="en-US" sz="3000" dirty="0">
                <a:latin typeface="楷体" panose="02010609060101010101" pitchFamily="49" charset="-122"/>
                <a:ea typeface="楷体" panose="02010609060101010101" pitchFamily="49" charset="-122"/>
                <a:cs typeface="Arial Unicode MS" panose="020B0604020202020204" pitchFamily="34" charset="-122"/>
              </a:rPr>
              <a:t>以及</a:t>
            </a:r>
            <a:r>
              <a:rPr lang="zh-CN" altLang="en-US" sz="3000" dirty="0">
                <a:latin typeface="Arial Unicode MS" panose="020B0604020202020204" pitchFamily="34" charset="-122"/>
                <a:ea typeface="Arial Unicode MS" panose="020B0604020202020204" pitchFamily="34" charset="-122"/>
                <a:cs typeface="Arial Unicode MS" panose="020B0604020202020204" pitchFamily="34" charset="-122"/>
              </a:rPr>
              <a:t>Hubert和 Cobanli (</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2014) </a:t>
            </a:r>
            <a:r>
              <a:rPr lang="zh-CN" altLang="en-US" sz="3000" dirty="0">
                <a:latin typeface="楷体" panose="02010609060101010101" pitchFamily="49" charset="-122"/>
                <a:ea typeface="楷体" panose="02010609060101010101" pitchFamily="49" charset="-122"/>
                <a:cs typeface="Arial Unicode MS" panose="020B0604020202020204" pitchFamily="34" charset="-122"/>
              </a:rPr>
              <a:t>详细讨论北溪天然气管道，建设海上直接连接俄罗斯和德国海岸。这是一个昂贵的项目，其可行性是仅仅因为绕过了一些</a:t>
            </a:r>
            <a:r>
              <a:rPr lang="zh-CN" altLang="en-US" sz="3000" dirty="0" smtClean="0">
                <a:latin typeface="楷体" panose="02010609060101010101" pitchFamily="49" charset="-122"/>
                <a:ea typeface="楷体" panose="02010609060101010101" pitchFamily="49" charset="-122"/>
                <a:cs typeface="Arial Unicode MS" panose="020B0604020202020204" pitchFamily="34" charset="-122"/>
              </a:rPr>
              <a:t>国家（波罗的海</a:t>
            </a:r>
            <a:r>
              <a:rPr lang="zh-CN" altLang="en-US" sz="3000" dirty="0">
                <a:latin typeface="楷体" panose="02010609060101010101" pitchFamily="49" charset="-122"/>
                <a:ea typeface="楷体" panose="02010609060101010101" pitchFamily="49" charset="-122"/>
                <a:cs typeface="Arial Unicode MS" panose="020B0604020202020204" pitchFamily="34" charset="-122"/>
              </a:rPr>
              <a:t>国家、 波兰、 白俄罗斯、 </a:t>
            </a:r>
            <a:r>
              <a:rPr lang="zh-CN" altLang="en-US" sz="3000" dirty="0" smtClean="0">
                <a:latin typeface="楷体" panose="02010609060101010101" pitchFamily="49" charset="-122"/>
                <a:ea typeface="楷体" panose="02010609060101010101" pitchFamily="49" charset="-122"/>
                <a:cs typeface="Arial Unicode MS" panose="020B0604020202020204" pitchFamily="34" charset="-122"/>
              </a:rPr>
              <a:t>乌克兰），</a:t>
            </a:r>
            <a:r>
              <a:rPr lang="zh-CN" altLang="en-US" sz="3000" dirty="0">
                <a:latin typeface="楷体" panose="02010609060101010101" pitchFamily="49" charset="-122"/>
                <a:ea typeface="楷体" panose="02010609060101010101" pitchFamily="49" charset="-122"/>
                <a:cs typeface="Arial Unicode MS" panose="020B0604020202020204" pitchFamily="34" charset="-122"/>
              </a:rPr>
              <a:t>从而加强德国和俄罗斯的议价能力</a:t>
            </a:r>
            <a:r>
              <a:rPr lang="zh-CN" altLang="en-US" sz="3000" dirty="0" smtClean="0">
                <a:latin typeface="楷体" panose="02010609060101010101" pitchFamily="49" charset="-122"/>
                <a:ea typeface="楷体" panose="02010609060101010101" pitchFamily="49" charset="-122"/>
                <a:cs typeface="Arial Unicode MS" panose="020B0604020202020204" pitchFamily="34" charset="-122"/>
              </a:rPr>
              <a:t>。</a:t>
            </a:r>
            <a:endParaRPr lang="zh-CN" altLang="en-US" sz="3000" dirty="0">
              <a:latin typeface="楷体" panose="02010609060101010101" pitchFamily="49" charset="-122"/>
              <a:ea typeface="楷体" panose="02010609060101010101" pitchFamily="49" charset="-122"/>
              <a:cs typeface="Arial Unicode MS" panose="020B0604020202020204" pitchFamily="34" charset="-122"/>
            </a:endParaRPr>
          </a:p>
        </p:txBody>
      </p:sp>
      <p:sp>
        <p:nvSpPr>
          <p:cNvPr id="3" name="文本框 2"/>
          <p:cNvSpPr txBox="1"/>
          <p:nvPr/>
        </p:nvSpPr>
        <p:spPr>
          <a:xfrm>
            <a:off x="449770" y="22616"/>
            <a:ext cx="121058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结论</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24312854"/>
      </p:ext>
    </p:extLst>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95686" y="1919809"/>
            <a:ext cx="11381614" cy="2862322"/>
          </a:xfrm>
          <a:prstGeom prst="rect">
            <a:avLst/>
          </a:prstGeom>
          <a:noFill/>
        </p:spPr>
        <p:txBody>
          <a:bodyPr wrap="square" rtlCol="0">
            <a:spAutoFit/>
          </a:bodyPr>
          <a:lstStyle/>
          <a:p>
            <a:pPr>
              <a:lnSpc>
                <a:spcPct val="150000"/>
              </a:lnSpc>
            </a:pPr>
            <a:r>
              <a:rPr lang="zh-CN" altLang="en-US" sz="3000" dirty="0" smtClean="0">
                <a:latin typeface="楷体" panose="02010609060101010101" pitchFamily="49" charset="-122"/>
                <a:ea typeface="楷体" panose="02010609060101010101" pitchFamily="49" charset="-122"/>
              </a:rPr>
              <a:t>    当</a:t>
            </a:r>
            <a:r>
              <a:rPr lang="zh-CN" altLang="en-US" sz="3000" dirty="0">
                <a:latin typeface="楷体" panose="02010609060101010101" pitchFamily="49" charset="-122"/>
                <a:ea typeface="楷体" panose="02010609060101010101" pitchFamily="49" charset="-122"/>
              </a:rPr>
              <a:t>关系网的结构是灵活和可修改时，对盈余分配的分析超出了本文的范围，它留给未来的研究。我们只是在这里提及一些被提出的有趣的解决方案</a:t>
            </a:r>
            <a:r>
              <a:rPr lang="zh-CN" altLang="en-US" sz="3000" dirty="0" smtClean="0">
                <a:latin typeface="楷体" panose="02010609060101010101" pitchFamily="49" charset="-122"/>
                <a:ea typeface="楷体" panose="02010609060101010101" pitchFamily="49" charset="-122"/>
              </a:rPr>
              <a:t>，</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Jackson </a:t>
            </a:r>
            <a:r>
              <a:rPr lang="zh-CN" altLang="en-US" sz="3000" dirty="0">
                <a:latin typeface="Arial Unicode MS" panose="020B0604020202020204" pitchFamily="34" charset="-122"/>
                <a:ea typeface="Arial Unicode MS" panose="020B0604020202020204" pitchFamily="34" charset="-122"/>
                <a:cs typeface="Arial Unicode MS" panose="020B0604020202020204" pitchFamily="34" charset="-122"/>
              </a:rPr>
              <a:t>(</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2005) </a:t>
            </a:r>
            <a:r>
              <a:rPr lang="zh-CN" altLang="en-US" sz="3000" dirty="0">
                <a:latin typeface="楷体" panose="02010609060101010101" pitchFamily="49" charset="-122"/>
                <a:ea typeface="楷体" panose="02010609060101010101" pitchFamily="49" charset="-122"/>
              </a:rPr>
              <a:t>，从理论的角度来看，和由</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Hubert</a:t>
            </a:r>
            <a:r>
              <a:rPr lang="en-US" altLang="zh-CN" sz="3000" dirty="0" smtClean="0">
                <a:latin typeface="Arial Unicode MS" panose="020B0604020202020204" pitchFamily="34" charset="-122"/>
                <a:ea typeface="Arial Unicode MS" panose="020B0604020202020204" pitchFamily="34" charset="-122"/>
                <a:cs typeface="Arial Unicode MS" panose="020B0604020202020204" pitchFamily="34" charset="-122"/>
              </a:rPr>
              <a:t>, </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Ikonnikova </a:t>
            </a:r>
            <a:r>
              <a:rPr lang="zh-CN" altLang="en-US" sz="3000" dirty="0">
                <a:latin typeface="Arial Unicode MS" panose="020B0604020202020204" pitchFamily="34" charset="-122"/>
                <a:ea typeface="Arial Unicode MS" panose="020B0604020202020204" pitchFamily="34" charset="-122"/>
                <a:cs typeface="Arial Unicode MS" panose="020B0604020202020204" pitchFamily="34" charset="-122"/>
              </a:rPr>
              <a:t>(</a:t>
            </a:r>
            <a:r>
              <a:rPr lang="zh-CN" altLang="en-US" sz="3000" dirty="0" smtClean="0">
                <a:latin typeface="Arial Unicode MS" panose="020B0604020202020204" pitchFamily="34" charset="-122"/>
                <a:ea typeface="Arial Unicode MS" panose="020B0604020202020204" pitchFamily="34" charset="-122"/>
                <a:cs typeface="Arial Unicode MS" panose="020B0604020202020204" pitchFamily="34" charset="-122"/>
              </a:rPr>
              <a:t>2011) </a:t>
            </a:r>
            <a:r>
              <a:rPr lang="zh-CN" altLang="en-US" sz="3000" dirty="0">
                <a:latin typeface="楷体" panose="02010609060101010101" pitchFamily="49" charset="-122"/>
                <a:ea typeface="楷体" panose="02010609060101010101" pitchFamily="49" charset="-122"/>
              </a:rPr>
              <a:t>，从应用的数值模拟来看。</a:t>
            </a:r>
          </a:p>
        </p:txBody>
      </p:sp>
      <p:sp>
        <p:nvSpPr>
          <p:cNvPr id="3" name="文本框 2"/>
          <p:cNvSpPr txBox="1"/>
          <p:nvPr/>
        </p:nvSpPr>
        <p:spPr>
          <a:xfrm>
            <a:off x="449770" y="22616"/>
            <a:ext cx="121058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结论</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914368"/>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9770" y="22616"/>
            <a:ext cx="1210588"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引入</a:t>
            </a:r>
            <a:endParaRPr lang="zh-CN" altLang="en-US" sz="4000" dirty="0">
              <a:latin typeface="黑体" panose="02010609060101010101" pitchFamily="49" charset="-122"/>
              <a:ea typeface="黑体" panose="02010609060101010101" pitchFamily="49" charset="-122"/>
            </a:endParaRPr>
          </a:p>
        </p:txBody>
      </p:sp>
      <p:sp>
        <p:nvSpPr>
          <p:cNvPr id="3" name="任意多边形 2"/>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997242" y="5971037"/>
            <a:ext cx="8501427" cy="646331"/>
          </a:xfrm>
          <a:prstGeom prst="rect">
            <a:avLst/>
          </a:prstGeom>
          <a:noFill/>
        </p:spPr>
        <p:txBody>
          <a:bodyPr wrap="square" rtlCol="0">
            <a:spAutoFit/>
          </a:bodyPr>
          <a:lstStyle/>
          <a:p>
            <a:pPr algn="ctr">
              <a:lnSpc>
                <a:spcPct val="150000"/>
              </a:lnSpc>
            </a:pPr>
            <a:r>
              <a:rPr lang="en-US" altLang="zh-CN" sz="2400" dirty="0" smtClean="0">
                <a:latin typeface="楷体" panose="02010609060101010101" pitchFamily="49" charset="-122"/>
                <a:ea typeface="楷体" panose="02010609060101010101" pitchFamily="49" charset="-122"/>
              </a:rPr>
              <a:t>▲  </a:t>
            </a:r>
            <a:r>
              <a:rPr lang="zh-CN" altLang="en-US" sz="2400" dirty="0" smtClean="0">
                <a:latin typeface="楷体" panose="02010609060101010101" pitchFamily="49" charset="-122"/>
                <a:ea typeface="楷体" panose="02010609060101010101" pitchFamily="49" charset="-122"/>
              </a:rPr>
              <a:t>摘自北京电网电力交易中心</a:t>
            </a:r>
            <a:r>
              <a:rPr lang="zh-CN" altLang="en-US" sz="2400" dirty="0" smtClean="0">
                <a:latin typeface="Arial Unicode MS" panose="020B0604020202020204" pitchFamily="34" charset="-122"/>
                <a:ea typeface="Arial Unicode MS" panose="020B0604020202020204" pitchFamily="34" charset="-122"/>
                <a:cs typeface="Arial Unicode MS" panose="020B0604020202020204" pitchFamily="34" charset="-122"/>
              </a:rPr>
              <a:t>（</a:t>
            </a:r>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2015</a:t>
            </a:r>
            <a:r>
              <a:rPr lang="zh-CN" altLang="en-US" sz="2400" dirty="0" smtClean="0">
                <a:latin typeface="Arial Unicode MS" panose="020B0604020202020204" pitchFamily="34" charset="-122"/>
                <a:ea typeface="Arial Unicode MS" panose="020B0604020202020204" pitchFamily="34" charset="-122"/>
                <a:cs typeface="Arial Unicode MS" panose="020B0604020202020204" pitchFamily="34" charset="-122"/>
              </a:rPr>
              <a:t>年</a:t>
            </a:r>
            <a:r>
              <a:rPr lang="en-US" altLang="zh-CN" sz="2400" dirty="0" smtClean="0">
                <a:latin typeface="Arial Unicode MS" panose="020B0604020202020204" pitchFamily="34" charset="-122"/>
                <a:ea typeface="Arial Unicode MS" panose="020B0604020202020204" pitchFamily="34" charset="-122"/>
                <a:cs typeface="Arial Unicode MS" panose="020B0604020202020204" pitchFamily="34" charset="-122"/>
              </a:rPr>
              <a:t>5</a:t>
            </a:r>
            <a:r>
              <a:rPr lang="zh-CN" altLang="en-US" sz="2400" dirty="0" smtClean="0">
                <a:latin typeface="Arial Unicode MS" panose="020B0604020202020204" pitchFamily="34" charset="-122"/>
                <a:ea typeface="Arial Unicode MS" panose="020B0604020202020204" pitchFamily="34" charset="-122"/>
                <a:cs typeface="Arial Unicode MS" panose="020B0604020202020204" pitchFamily="34" charset="-122"/>
              </a:rPr>
              <a:t>月）</a:t>
            </a:r>
            <a:endParaRPr lang="zh-CN" altLang="en-US" sz="2399"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242" y="1019258"/>
            <a:ext cx="8501427" cy="4895226"/>
          </a:xfrm>
          <a:prstGeom prst="rect">
            <a:avLst/>
          </a:prstGeom>
          <a:ln>
            <a:noFill/>
          </a:ln>
          <a:effectLst>
            <a:softEdge rad="112500"/>
          </a:effectLst>
        </p:spPr>
      </p:pic>
    </p:spTree>
    <p:extLst>
      <p:ext uri="{BB962C8B-B14F-4D97-AF65-F5344CB8AC3E}">
        <p14:creationId xmlns:p14="http://schemas.microsoft.com/office/powerpoint/2010/main" val="100302100"/>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70" y="22616"/>
            <a:ext cx="2236510"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已有研究</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17264" y="1126834"/>
            <a:ext cx="10113113" cy="1197735"/>
          </a:xfrm>
          <a:prstGeom prst="rect">
            <a:avLst/>
          </a:prstGeom>
          <a:solidFill>
            <a:srgbClr val="3AAFB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smtClean="0">
                <a:latin typeface="方正启体简体" panose="03000509000000000000" pitchFamily="65" charset="-122"/>
                <a:ea typeface="方正启体简体" panose="03000509000000000000" pitchFamily="65" charset="-122"/>
              </a:rPr>
              <a:t>流根据经济平衡原则分散</a:t>
            </a:r>
            <a:r>
              <a:rPr lang="zh-CN" altLang="en-US" sz="3200" dirty="0">
                <a:latin typeface="方正启体简体" panose="03000509000000000000" pitchFamily="65" charset="-122"/>
                <a:ea typeface="方正启体简体" panose="03000509000000000000" pitchFamily="65" charset="-122"/>
              </a:rPr>
              <a:t>分布在网</a:t>
            </a:r>
            <a:r>
              <a:rPr lang="zh-CN" altLang="en-US" sz="3200" dirty="0" smtClean="0">
                <a:latin typeface="方正启体简体" panose="03000509000000000000" pitchFamily="65" charset="-122"/>
                <a:ea typeface="方正启体简体" panose="03000509000000000000" pitchFamily="65" charset="-122"/>
              </a:rPr>
              <a:t>中</a:t>
            </a:r>
            <a:endParaRPr lang="en-US" altLang="zh-CN" sz="3200" dirty="0" smtClean="0">
              <a:latin typeface="方正启体简体" panose="03000509000000000000" pitchFamily="65" charset="-122"/>
              <a:ea typeface="方正启体简体" panose="03000509000000000000" pitchFamily="65" charset="-122"/>
            </a:endParaRPr>
          </a:p>
          <a:p>
            <a:pPr algn="r"/>
            <a:r>
              <a:rPr lang="zh-CN" altLang="en-US" sz="3200" dirty="0">
                <a:latin typeface="方正启体简体" panose="03000509000000000000" pitchFamily="65" charset="-122"/>
                <a:ea typeface="方正启体简体" panose="03000509000000000000" pitchFamily="65" charset="-122"/>
              </a:rPr>
              <a:t> (Roson </a:t>
            </a:r>
            <a:r>
              <a:rPr lang="zh-CN" altLang="en-US" sz="3200" dirty="0" smtClean="0">
                <a:latin typeface="方正启体简体" panose="03000509000000000000" pitchFamily="65" charset="-122"/>
                <a:ea typeface="方正启体简体" panose="03000509000000000000" pitchFamily="65" charset="-122"/>
              </a:rPr>
              <a:t>1993; Friesz</a:t>
            </a:r>
            <a:r>
              <a:rPr lang="en-US" altLang="zh-CN" sz="3200" dirty="0">
                <a:latin typeface="方正启体简体" panose="03000509000000000000" pitchFamily="65" charset="-122"/>
                <a:ea typeface="方正启体简体" panose="03000509000000000000" pitchFamily="65" charset="-122"/>
              </a:rPr>
              <a:t> et al. </a:t>
            </a:r>
            <a:r>
              <a:rPr lang="zh-CN" altLang="en-US" sz="3200" dirty="0" smtClean="0">
                <a:latin typeface="方正启体简体" panose="03000509000000000000" pitchFamily="65" charset="-122"/>
                <a:ea typeface="方正启体简体" panose="03000509000000000000" pitchFamily="65" charset="-122"/>
              </a:rPr>
              <a:t>2001; </a:t>
            </a:r>
            <a:r>
              <a:rPr lang="en-US" altLang="zh-CN" sz="3200" dirty="0" err="1" smtClean="0">
                <a:latin typeface="方正启体简体" panose="03000509000000000000" pitchFamily="65" charset="-122"/>
                <a:ea typeface="方正启体简体" panose="03000509000000000000" pitchFamily="65" charset="-122"/>
              </a:rPr>
              <a:t>Lederer</a:t>
            </a:r>
            <a:r>
              <a:rPr lang="zh-CN" altLang="en-US" sz="3200" dirty="0">
                <a:latin typeface="方正启体简体" panose="03000509000000000000" pitchFamily="65" charset="-122"/>
                <a:ea typeface="方正启体简体" panose="03000509000000000000" pitchFamily="65" charset="-122"/>
              </a:rPr>
              <a:t> </a:t>
            </a:r>
            <a:r>
              <a:rPr lang="zh-CN" altLang="en-US" sz="3200" dirty="0" smtClean="0">
                <a:latin typeface="方正启体简体" panose="03000509000000000000" pitchFamily="65" charset="-122"/>
                <a:ea typeface="方正启体简体" panose="03000509000000000000" pitchFamily="65" charset="-122"/>
              </a:rPr>
              <a:t>2003)</a:t>
            </a:r>
            <a:endParaRPr lang="zh-CN" altLang="en-US" sz="3200" dirty="0">
              <a:latin typeface="方正启体简体" panose="03000509000000000000" pitchFamily="65" charset="-122"/>
              <a:ea typeface="方正启体简体" panose="03000509000000000000" pitchFamily="65" charset="-122"/>
            </a:endParaRPr>
          </a:p>
        </p:txBody>
      </p:sp>
      <p:sp>
        <p:nvSpPr>
          <p:cNvPr id="8" name="矩形 7"/>
          <p:cNvSpPr/>
          <p:nvPr/>
        </p:nvSpPr>
        <p:spPr>
          <a:xfrm>
            <a:off x="1117264" y="2914319"/>
            <a:ext cx="10113113" cy="1197735"/>
          </a:xfrm>
          <a:prstGeom prst="rect">
            <a:avLst/>
          </a:prstGeom>
          <a:solidFill>
            <a:srgbClr val="3AAFB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smtClean="0">
                <a:latin typeface="方正启体简体" panose="03000509000000000000" pitchFamily="65" charset="-122"/>
                <a:ea typeface="方正启体简体" panose="03000509000000000000" pitchFamily="65" charset="-122"/>
              </a:rPr>
              <a:t>博弈论</a:t>
            </a:r>
            <a:r>
              <a:rPr lang="zh-CN" altLang="en-US" sz="3200" smtClean="0">
                <a:latin typeface="方正启体简体" panose="03000509000000000000" pitchFamily="65" charset="-122"/>
                <a:ea typeface="方正启体简体" panose="03000509000000000000" pitchFamily="65" charset="-122"/>
              </a:rPr>
              <a:t>在这种分配网</a:t>
            </a:r>
            <a:r>
              <a:rPr lang="zh-CN" altLang="en-US" sz="3200" dirty="0">
                <a:latin typeface="方正启体简体" panose="03000509000000000000" pitchFamily="65" charset="-122"/>
                <a:ea typeface="方正启体简体" panose="03000509000000000000" pitchFamily="65" charset="-122"/>
              </a:rPr>
              <a:t>中的</a:t>
            </a:r>
            <a:r>
              <a:rPr lang="zh-CN" altLang="en-US" sz="3200" dirty="0" smtClean="0">
                <a:latin typeface="方正启体简体" panose="03000509000000000000" pitchFamily="65" charset="-122"/>
                <a:ea typeface="方正启体简体" panose="03000509000000000000" pitchFamily="65" charset="-122"/>
              </a:rPr>
              <a:t>应用</a:t>
            </a:r>
            <a:r>
              <a:rPr lang="zh-CN" altLang="en-US" sz="3200" dirty="0">
                <a:latin typeface="方正启体简体" panose="03000509000000000000" pitchFamily="65" charset="-122"/>
                <a:ea typeface="方正启体简体" panose="03000509000000000000" pitchFamily="65" charset="-122"/>
              </a:rPr>
              <a:t>（</a:t>
            </a:r>
            <a:r>
              <a:rPr lang="zh-CN" altLang="en-US" sz="3200" dirty="0" smtClean="0">
                <a:latin typeface="方正启体简体" panose="03000509000000000000" pitchFamily="65" charset="-122"/>
                <a:ea typeface="方正启体简体" panose="03000509000000000000" pitchFamily="65" charset="-122"/>
              </a:rPr>
              <a:t>未检验合作</a:t>
            </a:r>
            <a:r>
              <a:rPr lang="zh-CN" altLang="en-US" sz="3200" dirty="0">
                <a:latin typeface="方正启体简体" panose="03000509000000000000" pitchFamily="65" charset="-122"/>
                <a:ea typeface="方正启体简体" panose="03000509000000000000" pitchFamily="65" charset="-122"/>
              </a:rPr>
              <a:t>博弈</a:t>
            </a:r>
            <a:r>
              <a:rPr lang="zh-CN" altLang="en-US" sz="3200" dirty="0" smtClean="0">
                <a:latin typeface="方正启体简体" panose="03000509000000000000" pitchFamily="65" charset="-122"/>
                <a:ea typeface="方正启体简体" panose="03000509000000000000" pitchFamily="65" charset="-122"/>
              </a:rPr>
              <a:t>）</a:t>
            </a:r>
            <a:endParaRPr lang="en-US" altLang="zh-CN" sz="3200" dirty="0" smtClean="0">
              <a:latin typeface="方正启体简体" panose="03000509000000000000" pitchFamily="65" charset="-122"/>
              <a:ea typeface="方正启体简体" panose="03000509000000000000" pitchFamily="65" charset="-122"/>
            </a:endParaRPr>
          </a:p>
          <a:p>
            <a:pPr algn="r"/>
            <a:r>
              <a:rPr lang="zh-CN" altLang="en-US" sz="3200" dirty="0" smtClean="0">
                <a:latin typeface="方正启体简体" panose="03000509000000000000" pitchFamily="65" charset="-122"/>
                <a:ea typeface="方正启体简体" panose="03000509000000000000" pitchFamily="65" charset="-122"/>
              </a:rPr>
              <a:t> </a:t>
            </a:r>
            <a:r>
              <a:rPr lang="en-US" altLang="zh-CN" sz="3200" dirty="0" smtClean="0">
                <a:latin typeface="方正启体简体" panose="03000509000000000000" pitchFamily="65" charset="-122"/>
                <a:ea typeface="方正启体简体" panose="03000509000000000000" pitchFamily="65" charset="-122"/>
              </a:rPr>
              <a:t>(</a:t>
            </a:r>
            <a:r>
              <a:rPr lang="en-US" altLang="zh-CN" sz="3200" dirty="0">
                <a:latin typeface="方正启体简体" panose="03000509000000000000" pitchFamily="65" charset="-122"/>
                <a:ea typeface="方正启体简体" panose="03000509000000000000" pitchFamily="65" charset="-122"/>
              </a:rPr>
              <a:t>Metzler et </a:t>
            </a:r>
            <a:r>
              <a:rPr lang="en-US" altLang="zh-CN" sz="3200" dirty="0" smtClean="0">
                <a:latin typeface="方正启体简体" panose="03000509000000000000" pitchFamily="65" charset="-122"/>
                <a:ea typeface="方正启体简体" panose="03000509000000000000" pitchFamily="65" charset="-122"/>
              </a:rPr>
              <a:t>al. 2003; Altman </a:t>
            </a:r>
            <a:r>
              <a:rPr lang="en-US" altLang="zh-CN" sz="3200" dirty="0">
                <a:latin typeface="方正启体简体" panose="03000509000000000000" pitchFamily="65" charset="-122"/>
                <a:ea typeface="方正启体简体" panose="03000509000000000000" pitchFamily="65" charset="-122"/>
              </a:rPr>
              <a:t>and </a:t>
            </a:r>
            <a:r>
              <a:rPr lang="en-US" altLang="zh-CN" sz="3200" dirty="0" err="1" smtClean="0">
                <a:latin typeface="方正启体简体" panose="03000509000000000000" pitchFamily="65" charset="-122"/>
                <a:ea typeface="方正启体简体" panose="03000509000000000000" pitchFamily="65" charset="-122"/>
              </a:rPr>
              <a:t>Wynter</a:t>
            </a:r>
            <a:r>
              <a:rPr lang="en-US" altLang="zh-CN" sz="3200" dirty="0" smtClean="0">
                <a:latin typeface="方正启体简体" panose="03000509000000000000" pitchFamily="65" charset="-122"/>
                <a:ea typeface="方正启体简体" panose="03000509000000000000" pitchFamily="65" charset="-122"/>
              </a:rPr>
              <a:t> </a:t>
            </a:r>
            <a:r>
              <a:rPr lang="en-US" altLang="zh-CN" sz="3200" dirty="0">
                <a:latin typeface="方正启体简体" panose="03000509000000000000" pitchFamily="65" charset="-122"/>
                <a:ea typeface="方正启体简体" panose="03000509000000000000" pitchFamily="65" charset="-122"/>
              </a:rPr>
              <a:t> </a:t>
            </a:r>
            <a:r>
              <a:rPr lang="en-US" altLang="zh-CN" sz="3200" dirty="0" smtClean="0">
                <a:latin typeface="方正启体简体" panose="03000509000000000000" pitchFamily="65" charset="-122"/>
                <a:ea typeface="方正启体简体" panose="03000509000000000000" pitchFamily="65" charset="-122"/>
              </a:rPr>
              <a:t>2004)</a:t>
            </a:r>
            <a:endParaRPr lang="zh-CN" altLang="en-US" sz="3200" dirty="0">
              <a:latin typeface="方正启体简体" panose="03000509000000000000" pitchFamily="65" charset="-122"/>
              <a:ea typeface="方正启体简体" panose="03000509000000000000" pitchFamily="65" charset="-122"/>
            </a:endParaRPr>
          </a:p>
        </p:txBody>
      </p:sp>
      <p:sp>
        <p:nvSpPr>
          <p:cNvPr id="9" name="矩形 8"/>
          <p:cNvSpPr/>
          <p:nvPr/>
        </p:nvSpPr>
        <p:spPr>
          <a:xfrm>
            <a:off x="1117264" y="4669134"/>
            <a:ext cx="10113113" cy="1197735"/>
          </a:xfrm>
          <a:prstGeom prst="rect">
            <a:avLst/>
          </a:prstGeom>
          <a:solidFill>
            <a:srgbClr val="3AAFB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smtClean="0">
                <a:latin typeface="方正启体简体" panose="03000509000000000000" pitchFamily="65" charset="-122"/>
                <a:ea typeface="方正启体简体" panose="03000509000000000000" pitchFamily="65" charset="-122"/>
              </a:rPr>
              <a:t>将分配网络中</a:t>
            </a:r>
            <a:r>
              <a:rPr lang="zh-CN" altLang="en-US" sz="3200" dirty="0">
                <a:latin typeface="方正启体简体" panose="03000509000000000000" pitchFamily="65" charset="-122"/>
                <a:ea typeface="方正启体简体" panose="03000509000000000000" pitchFamily="65" charset="-122"/>
              </a:rPr>
              <a:t>的合作博弈作为价值或成本分配</a:t>
            </a:r>
            <a:r>
              <a:rPr lang="zh-CN" altLang="en-US" sz="3200" dirty="0" smtClean="0">
                <a:latin typeface="方正启体简体" panose="03000509000000000000" pitchFamily="65" charset="-122"/>
                <a:ea typeface="方正启体简体" panose="03000509000000000000" pitchFamily="65" charset="-122"/>
              </a:rPr>
              <a:t>规则</a:t>
            </a:r>
            <a:endParaRPr lang="en-US" altLang="zh-CN" sz="3200" dirty="0" smtClean="0">
              <a:latin typeface="方正启体简体" panose="03000509000000000000" pitchFamily="65" charset="-122"/>
              <a:ea typeface="方正启体简体" panose="03000509000000000000" pitchFamily="65" charset="-122"/>
            </a:endParaRPr>
          </a:p>
          <a:p>
            <a:pPr algn="r"/>
            <a:r>
              <a:rPr lang="en-US" altLang="zh-CN" sz="3200" dirty="0" smtClean="0">
                <a:latin typeface="方正启体简体" panose="03000509000000000000" pitchFamily="65" charset="-122"/>
                <a:ea typeface="方正启体简体" panose="03000509000000000000" pitchFamily="65" charset="-122"/>
              </a:rPr>
              <a:t>(Metzler</a:t>
            </a:r>
            <a:r>
              <a:rPr lang="zh-CN" altLang="en-US" sz="3200" dirty="0">
                <a:latin typeface="方正启体简体" panose="03000509000000000000" pitchFamily="65" charset="-122"/>
                <a:ea typeface="方正启体简体" panose="03000509000000000000" pitchFamily="65" charset="-122"/>
              </a:rPr>
              <a:t> </a:t>
            </a:r>
            <a:r>
              <a:rPr lang="en-US" altLang="zh-CN" sz="3200" dirty="0">
                <a:latin typeface="方正启体简体" panose="03000509000000000000" pitchFamily="65" charset="-122"/>
                <a:ea typeface="方正启体简体" panose="03000509000000000000" pitchFamily="65" charset="-122"/>
              </a:rPr>
              <a:t>1980 </a:t>
            </a:r>
            <a:r>
              <a:rPr lang="en-US" altLang="zh-CN" sz="3200" dirty="0" smtClean="0">
                <a:latin typeface="方正启体简体" panose="03000509000000000000" pitchFamily="65" charset="-122"/>
                <a:ea typeface="方正启体简体" panose="03000509000000000000" pitchFamily="65" charset="-122"/>
              </a:rPr>
              <a:t>; Jackson</a:t>
            </a:r>
            <a:r>
              <a:rPr lang="en-US" altLang="zh-CN" sz="3200" dirty="0">
                <a:latin typeface="方正启体简体" panose="03000509000000000000" pitchFamily="65" charset="-122"/>
                <a:ea typeface="方正启体简体" panose="03000509000000000000" pitchFamily="65" charset="-122"/>
              </a:rPr>
              <a:t> </a:t>
            </a:r>
            <a:r>
              <a:rPr lang="en-US" altLang="zh-CN" sz="3200" dirty="0" smtClean="0">
                <a:latin typeface="方正启体简体" panose="03000509000000000000" pitchFamily="65" charset="-122"/>
                <a:ea typeface="方正启体简体" panose="03000509000000000000" pitchFamily="65" charset="-122"/>
              </a:rPr>
              <a:t>2005)</a:t>
            </a:r>
            <a:endParaRPr lang="zh-CN" altLang="en-US" sz="3200" dirty="0">
              <a:latin typeface="方正启体简体" panose="03000509000000000000" pitchFamily="65" charset="-122"/>
              <a:ea typeface="方正启体简体" panose="03000509000000000000" pitchFamily="65" charset="-122"/>
            </a:endParaRPr>
          </a:p>
        </p:txBody>
      </p:sp>
    </p:spTree>
    <p:extLst>
      <p:ext uri="{BB962C8B-B14F-4D97-AF65-F5344CB8AC3E}">
        <p14:creationId xmlns:p14="http://schemas.microsoft.com/office/powerpoint/2010/main" val="42173044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77789" y="1346559"/>
            <a:ext cx="10548799" cy="4247317"/>
          </a:xfrm>
          <a:prstGeom prst="rect">
            <a:avLst/>
          </a:prstGeom>
          <a:noFill/>
        </p:spPr>
        <p:txBody>
          <a:bodyPr wrap="square" rtlCol="0">
            <a:spAutoFit/>
          </a:bodyPr>
          <a:lstStyle/>
          <a:p>
            <a:pPr>
              <a:lnSpc>
                <a:spcPct val="150000"/>
              </a:lnSpc>
            </a:pPr>
            <a:r>
              <a:rPr lang="zh-CN" altLang="en-US" sz="3000" dirty="0" smtClean="0">
                <a:latin typeface="楷体" panose="02010609060101010101" pitchFamily="49" charset="-122"/>
                <a:ea typeface="楷体" panose="02010609060101010101" pitchFamily="49" charset="-122"/>
              </a:rPr>
              <a:t>    在专门的分配网络（石油</a:t>
            </a:r>
            <a:r>
              <a:rPr lang="en-US" altLang="zh-CN" sz="3000" dirty="0" smtClean="0">
                <a:latin typeface="楷体" panose="02010609060101010101" pitchFamily="49" charset="-122"/>
                <a:ea typeface="楷体" panose="02010609060101010101" pitchFamily="49" charset="-122"/>
              </a:rPr>
              <a:t>/</a:t>
            </a:r>
            <a:r>
              <a:rPr lang="zh-CN" altLang="en-US" sz="3000" dirty="0" smtClean="0">
                <a:latin typeface="楷体" panose="02010609060101010101" pitchFamily="49" charset="-122"/>
                <a:ea typeface="楷体" panose="02010609060101010101" pitchFamily="49" charset="-122"/>
              </a:rPr>
              <a:t>天然</a:t>
            </a:r>
            <a:r>
              <a:rPr lang="zh-CN" altLang="en-US" sz="3000" dirty="0">
                <a:latin typeface="楷体" panose="02010609060101010101" pitchFamily="49" charset="-122"/>
                <a:ea typeface="楷体" panose="02010609060101010101" pitchFamily="49" charset="-122"/>
              </a:rPr>
              <a:t>气管</a:t>
            </a:r>
            <a:r>
              <a:rPr lang="zh-CN" altLang="en-US" sz="3000" dirty="0" smtClean="0">
                <a:latin typeface="楷体" panose="02010609060101010101" pitchFamily="49" charset="-122"/>
                <a:ea typeface="楷体" panose="02010609060101010101" pitchFamily="49" charset="-122"/>
              </a:rPr>
              <a:t>道</a:t>
            </a:r>
            <a:r>
              <a:rPr lang="zh-CN" altLang="en-US" sz="3000" dirty="0">
                <a:latin typeface="楷体" panose="02010609060101010101" pitchFamily="49" charset="-122"/>
                <a:ea typeface="楷体" panose="02010609060101010101" pitchFamily="49" charset="-122"/>
              </a:rPr>
              <a:t>、</a:t>
            </a:r>
            <a:r>
              <a:rPr lang="zh-CN" altLang="en-US" sz="3000" dirty="0" smtClean="0">
                <a:latin typeface="楷体" panose="02010609060101010101" pitchFamily="49" charset="-122"/>
                <a:ea typeface="楷体" panose="02010609060101010101" pitchFamily="49" charset="-122"/>
              </a:rPr>
              <a:t>供水</a:t>
            </a:r>
            <a:r>
              <a:rPr lang="en-US" altLang="zh-CN" sz="3000" dirty="0" smtClean="0">
                <a:latin typeface="楷体" panose="02010609060101010101" pitchFamily="49" charset="-122"/>
                <a:ea typeface="楷体" panose="02010609060101010101" pitchFamily="49" charset="-122"/>
              </a:rPr>
              <a:t>/</a:t>
            </a:r>
            <a:r>
              <a:rPr lang="zh-CN" altLang="en-US" sz="3000" dirty="0" smtClean="0">
                <a:latin typeface="楷体" panose="02010609060101010101" pitchFamily="49" charset="-122"/>
                <a:ea typeface="楷体" panose="02010609060101010101" pitchFamily="49" charset="-122"/>
              </a:rPr>
              <a:t>灌溉</a:t>
            </a:r>
            <a:r>
              <a:rPr lang="zh-CN" altLang="en-US" sz="3000" dirty="0">
                <a:latin typeface="楷体" panose="02010609060101010101" pitchFamily="49" charset="-122"/>
                <a:ea typeface="楷体" panose="02010609060101010101" pitchFamily="49" charset="-122"/>
              </a:rPr>
              <a:t>系统、 铁路运输系统</a:t>
            </a:r>
            <a:r>
              <a:rPr lang="zh-CN" altLang="en-US" sz="3000" dirty="0" smtClean="0">
                <a:latin typeface="楷体" panose="02010609060101010101" pitchFamily="49" charset="-122"/>
                <a:ea typeface="楷体" panose="02010609060101010101" pitchFamily="49" charset="-122"/>
              </a:rPr>
              <a:t>等）中，系统是由很多合作伙伴一起使用的，</a:t>
            </a:r>
            <a:r>
              <a:rPr lang="zh-CN" altLang="en-US" sz="3000" dirty="0">
                <a:latin typeface="楷体" panose="02010609060101010101" pitchFamily="49" charset="-122"/>
                <a:ea typeface="楷体" panose="02010609060101010101" pitchFamily="49" charset="-122"/>
              </a:rPr>
              <a:t>其中每个人只</a:t>
            </a:r>
            <a:r>
              <a:rPr lang="zh-CN" altLang="en-US" sz="3000" dirty="0" smtClean="0">
                <a:latin typeface="楷体" panose="02010609060101010101" pitchFamily="49" charset="-122"/>
                <a:ea typeface="楷体" panose="02010609060101010101" pitchFamily="49" charset="-122"/>
              </a:rPr>
              <a:t>控制分配网络中的很小一部分。</a:t>
            </a:r>
            <a:r>
              <a:rPr lang="zh-CN" altLang="en-US" sz="3000" dirty="0">
                <a:latin typeface="楷体" panose="02010609060101010101" pitchFamily="49" charset="-122"/>
                <a:ea typeface="楷体" panose="02010609060101010101" pitchFamily="49" charset="-122"/>
              </a:rPr>
              <a:t>在</a:t>
            </a:r>
            <a:r>
              <a:rPr lang="zh-CN" altLang="en-US" sz="3000" dirty="0" smtClean="0">
                <a:latin typeface="楷体" panose="02010609060101010101" pitchFamily="49" charset="-122"/>
                <a:ea typeface="楷体" panose="02010609060101010101" pitchFamily="49" charset="-122"/>
              </a:rPr>
              <a:t>这种分配网络中，对资源</a:t>
            </a:r>
            <a:r>
              <a:rPr lang="zh-CN" altLang="en-US" sz="3000" dirty="0">
                <a:latin typeface="楷体" panose="02010609060101010101" pitchFamily="49" charset="-122"/>
                <a:ea typeface="楷体" panose="02010609060101010101" pitchFamily="49" charset="-122"/>
              </a:rPr>
              <a:t>的</a:t>
            </a:r>
            <a:r>
              <a:rPr lang="zh-CN" altLang="en-US" sz="3000" dirty="0" smtClean="0">
                <a:latin typeface="楷体" panose="02010609060101010101" pitchFamily="49" charset="-122"/>
                <a:ea typeface="楷体" panose="02010609060101010101" pitchFamily="49" charset="-122"/>
              </a:rPr>
              <a:t>控制（如生产、运输、消耗），</a:t>
            </a:r>
            <a:r>
              <a:rPr lang="zh-CN" altLang="en-US" sz="3000" dirty="0">
                <a:latin typeface="楷体" panose="02010609060101010101" pitchFamily="49" charset="-122"/>
                <a:ea typeface="楷体" panose="02010609060101010101" pitchFamily="49" charset="-122"/>
              </a:rPr>
              <a:t>决定了权力的架构。这种权力架构，反过来，有</a:t>
            </a:r>
            <a:r>
              <a:rPr lang="zh-CN" altLang="en-US" sz="3000" dirty="0" smtClean="0">
                <a:latin typeface="楷体" panose="02010609060101010101" pitchFamily="49" charset="-122"/>
                <a:ea typeface="楷体" panose="02010609060101010101" pitchFamily="49" charset="-122"/>
              </a:rPr>
              <a:t>可能激励</a:t>
            </a:r>
            <a:r>
              <a:rPr lang="zh-CN" altLang="en-US" sz="3000" dirty="0">
                <a:latin typeface="楷体" panose="02010609060101010101" pitchFamily="49" charset="-122"/>
                <a:ea typeface="楷体" panose="02010609060101010101" pitchFamily="49" charset="-122"/>
              </a:rPr>
              <a:t>这个关系网，通过添加新</a:t>
            </a:r>
            <a:r>
              <a:rPr lang="zh-CN" altLang="en-US" sz="3000" dirty="0" smtClean="0">
                <a:latin typeface="楷体" panose="02010609060101010101" pitchFamily="49" charset="-122"/>
                <a:ea typeface="楷体" panose="02010609060101010101" pitchFamily="49" charset="-122"/>
              </a:rPr>
              <a:t>的节点</a:t>
            </a:r>
            <a:r>
              <a:rPr lang="zh-CN" altLang="en-US" sz="3000" dirty="0">
                <a:latin typeface="楷体" panose="02010609060101010101" pitchFamily="49" charset="-122"/>
                <a:ea typeface="楷体" panose="02010609060101010101" pitchFamily="49" charset="-122"/>
              </a:rPr>
              <a:t>或增强</a:t>
            </a:r>
            <a:r>
              <a:rPr lang="zh-CN" altLang="en-US" sz="3000" dirty="0" smtClean="0">
                <a:latin typeface="楷体" panose="02010609060101010101" pitchFamily="49" charset="-122"/>
                <a:ea typeface="楷体" panose="02010609060101010101" pitchFamily="49" charset="-122"/>
              </a:rPr>
              <a:t>现有能力来发展这个分配网络。</a:t>
            </a:r>
            <a:endParaRPr lang="en-US" altLang="zh-CN" sz="3000" dirty="0" smtClean="0">
              <a:latin typeface="楷体" panose="02010609060101010101" pitchFamily="49" charset="-122"/>
              <a:ea typeface="楷体" panose="02010609060101010101" pitchFamily="49" charset="-122"/>
            </a:endParaRPr>
          </a:p>
        </p:txBody>
      </p:sp>
      <p:sp>
        <p:nvSpPr>
          <p:cNvPr id="3" name="文本框 2"/>
          <p:cNvSpPr txBox="1"/>
          <p:nvPr/>
        </p:nvSpPr>
        <p:spPr>
          <a:xfrm>
            <a:off x="449770" y="22616"/>
            <a:ext cx="377539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简介</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实际意义</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47328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70" y="22616"/>
            <a:ext cx="3775393"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简介</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议价能力</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 name="图示 1"/>
          <p:cNvGraphicFramePr/>
          <p:nvPr>
            <p:extLst>
              <p:ext uri="{D42A27DB-BD31-4B8C-83A1-F6EECF244321}">
                <p14:modId xmlns:p14="http://schemas.microsoft.com/office/powerpoint/2010/main" val="404116869"/>
              </p:ext>
            </p:extLst>
          </p:nvPr>
        </p:nvGraphicFramePr>
        <p:xfrm>
          <a:off x="2244652" y="2331452"/>
          <a:ext cx="7852385" cy="2377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4665534"/>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70" y="22616"/>
            <a:ext cx="2749471"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简介</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模型</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图示 6"/>
          <p:cNvGraphicFramePr/>
          <p:nvPr>
            <p:extLst>
              <p:ext uri="{D42A27DB-BD31-4B8C-83A1-F6EECF244321}">
                <p14:modId xmlns:p14="http://schemas.microsoft.com/office/powerpoint/2010/main" val="2590738887"/>
              </p:ext>
            </p:extLst>
          </p:nvPr>
        </p:nvGraphicFramePr>
        <p:xfrm>
          <a:off x="2785392" y="1377016"/>
          <a:ext cx="8457864" cy="2309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椭圆 1"/>
          <p:cNvSpPr/>
          <p:nvPr/>
        </p:nvSpPr>
        <p:spPr>
          <a:xfrm>
            <a:off x="1479869" y="1762357"/>
            <a:ext cx="1704299" cy="1704299"/>
          </a:xfrm>
          <a:prstGeom prst="ellipse">
            <a:avLst/>
          </a:prstGeom>
          <a:solidFill>
            <a:srgbClr val="3AAF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000" dirty="0" smtClean="0">
                <a:latin typeface="黑体" panose="02010609060101010101" pitchFamily="49" charset="-122"/>
                <a:ea typeface="黑体" panose="02010609060101010101" pitchFamily="49" charset="-122"/>
              </a:rPr>
              <a:t>抽象模型</a:t>
            </a:r>
            <a:endParaRPr lang="zh-CN" altLang="en-US" sz="3000" dirty="0">
              <a:latin typeface="黑体" panose="02010609060101010101" pitchFamily="49" charset="-122"/>
              <a:ea typeface="黑体" panose="02010609060101010101" pitchFamily="49" charset="-122"/>
            </a:endParaRPr>
          </a:p>
        </p:txBody>
      </p:sp>
      <p:graphicFrame>
        <p:nvGraphicFramePr>
          <p:cNvPr id="8" name="图示 7"/>
          <p:cNvGraphicFramePr/>
          <p:nvPr>
            <p:extLst>
              <p:ext uri="{D42A27DB-BD31-4B8C-83A1-F6EECF244321}">
                <p14:modId xmlns:p14="http://schemas.microsoft.com/office/powerpoint/2010/main" val="1318117365"/>
              </p:ext>
            </p:extLst>
          </p:nvPr>
        </p:nvGraphicFramePr>
        <p:xfrm>
          <a:off x="940158" y="5100033"/>
          <a:ext cx="10972799" cy="74208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下箭头 8"/>
          <p:cNvSpPr/>
          <p:nvPr/>
        </p:nvSpPr>
        <p:spPr>
          <a:xfrm>
            <a:off x="1853635" y="3673936"/>
            <a:ext cx="956765" cy="11568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黑体" panose="02010609060101010101" pitchFamily="49" charset="-122"/>
                <a:ea typeface="黑体" panose="02010609060101010101" pitchFamily="49" charset="-122"/>
              </a:rPr>
              <a:t>扩展</a:t>
            </a:r>
          </a:p>
        </p:txBody>
      </p:sp>
    </p:spTree>
    <p:extLst>
      <p:ext uri="{BB962C8B-B14F-4D97-AF65-F5344CB8AC3E}">
        <p14:creationId xmlns:p14="http://schemas.microsoft.com/office/powerpoint/2010/main" val="111042930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8" grpId="0">
        <p:bldAsOne/>
      </p:bldGraphic>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70" y="22616"/>
            <a:ext cx="5314275"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分配网络示意图</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1935560" y="1468191"/>
            <a:ext cx="8758479" cy="4404573"/>
            <a:chOff x="2553746" y="1352282"/>
            <a:chExt cx="8758479" cy="4404573"/>
          </a:xfrm>
        </p:grpSpPr>
        <p:sp>
          <p:nvSpPr>
            <p:cNvPr id="4" name="椭圆 3"/>
            <p:cNvSpPr/>
            <p:nvPr/>
          </p:nvSpPr>
          <p:spPr>
            <a:xfrm>
              <a:off x="2751179" y="2096544"/>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061398" y="1352282"/>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553746" y="4250030"/>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404552" y="5254580"/>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959145" y="1845407"/>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959144" y="4752305"/>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346997" y="2949263"/>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936360" y="3322751"/>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0809950" y="4842458"/>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28879" y="3052295"/>
              <a:ext cx="502275" cy="5022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箭头连接符 15"/>
            <p:cNvCxnSpPr>
              <a:stCxn id="4" idx="6"/>
              <a:endCxn id="6" idx="2"/>
            </p:cNvCxnSpPr>
            <p:nvPr/>
          </p:nvCxnSpPr>
          <p:spPr>
            <a:xfrm flipV="1">
              <a:off x="3253454" y="1603420"/>
              <a:ext cx="1807944" cy="74426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6" idx="6"/>
              <a:endCxn id="9" idx="2"/>
            </p:cNvCxnSpPr>
            <p:nvPr/>
          </p:nvCxnSpPr>
          <p:spPr>
            <a:xfrm>
              <a:off x="5563673" y="1603420"/>
              <a:ext cx="2395472" cy="4931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4" idx="5"/>
              <a:endCxn id="12" idx="1"/>
            </p:cNvCxnSpPr>
            <p:nvPr/>
          </p:nvCxnSpPr>
          <p:spPr>
            <a:xfrm>
              <a:off x="3179898" y="2525263"/>
              <a:ext cx="830018" cy="87104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stCxn id="7" idx="7"/>
              <a:endCxn id="12" idx="3"/>
            </p:cNvCxnSpPr>
            <p:nvPr/>
          </p:nvCxnSpPr>
          <p:spPr>
            <a:xfrm flipV="1">
              <a:off x="2982465" y="3751470"/>
              <a:ext cx="1027451" cy="57211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stCxn id="7" idx="6"/>
              <a:endCxn id="8" idx="2"/>
            </p:cNvCxnSpPr>
            <p:nvPr/>
          </p:nvCxnSpPr>
          <p:spPr>
            <a:xfrm>
              <a:off x="3056021" y="4501168"/>
              <a:ext cx="2348531" cy="100455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stCxn id="6" idx="5"/>
              <a:endCxn id="11" idx="1"/>
            </p:cNvCxnSpPr>
            <p:nvPr/>
          </p:nvCxnSpPr>
          <p:spPr>
            <a:xfrm>
              <a:off x="5490117" y="1781001"/>
              <a:ext cx="930436" cy="124181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11" idx="2"/>
              <a:endCxn id="12" idx="6"/>
            </p:cNvCxnSpPr>
            <p:nvPr/>
          </p:nvCxnSpPr>
          <p:spPr>
            <a:xfrm flipH="1">
              <a:off x="4438635" y="3200401"/>
              <a:ext cx="1908362" cy="37348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stCxn id="12" idx="5"/>
              <a:endCxn id="8" idx="1"/>
            </p:cNvCxnSpPr>
            <p:nvPr/>
          </p:nvCxnSpPr>
          <p:spPr>
            <a:xfrm>
              <a:off x="4365079" y="3751470"/>
              <a:ext cx="1113029" cy="157666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stCxn id="11" idx="5"/>
              <a:endCxn id="10" idx="1"/>
            </p:cNvCxnSpPr>
            <p:nvPr/>
          </p:nvCxnSpPr>
          <p:spPr>
            <a:xfrm>
              <a:off x="6775716" y="3377982"/>
              <a:ext cx="1256984" cy="144787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9" idx="4"/>
              <a:endCxn id="10" idx="0"/>
            </p:cNvCxnSpPr>
            <p:nvPr/>
          </p:nvCxnSpPr>
          <p:spPr>
            <a:xfrm flipH="1">
              <a:off x="8210282" y="2347682"/>
              <a:ext cx="1" cy="240462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stCxn id="9" idx="5"/>
              <a:endCxn id="14" idx="1"/>
            </p:cNvCxnSpPr>
            <p:nvPr/>
          </p:nvCxnSpPr>
          <p:spPr>
            <a:xfrm>
              <a:off x="8387864" y="2274126"/>
              <a:ext cx="1014571" cy="8517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a:stCxn id="14" idx="3"/>
              <a:endCxn id="10" idx="7"/>
            </p:cNvCxnSpPr>
            <p:nvPr/>
          </p:nvCxnSpPr>
          <p:spPr>
            <a:xfrm flipH="1">
              <a:off x="8387863" y="3481014"/>
              <a:ext cx="1014572" cy="134484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stCxn id="11" idx="6"/>
              <a:endCxn id="14" idx="2"/>
            </p:cNvCxnSpPr>
            <p:nvPr/>
          </p:nvCxnSpPr>
          <p:spPr>
            <a:xfrm>
              <a:off x="6849272" y="3200401"/>
              <a:ext cx="2479607" cy="10303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a:stCxn id="13" idx="1"/>
              <a:endCxn id="14" idx="5"/>
            </p:cNvCxnSpPr>
            <p:nvPr/>
          </p:nvCxnSpPr>
          <p:spPr>
            <a:xfrm flipH="1" flipV="1">
              <a:off x="9757598" y="3481014"/>
              <a:ext cx="1125908" cy="143500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a:stCxn id="13" idx="2"/>
              <a:endCxn id="10" idx="6"/>
            </p:cNvCxnSpPr>
            <p:nvPr/>
          </p:nvCxnSpPr>
          <p:spPr>
            <a:xfrm flipH="1" flipV="1">
              <a:off x="8461419" y="5003443"/>
              <a:ext cx="2348531" cy="9015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3" name="任意多边形 52"/>
          <p:cNvSpPr/>
          <p:nvPr/>
        </p:nvSpPr>
        <p:spPr>
          <a:xfrm>
            <a:off x="1230355" y="1595311"/>
            <a:ext cx="10223261" cy="4684027"/>
          </a:xfrm>
          <a:custGeom>
            <a:avLst/>
            <a:gdLst>
              <a:gd name="connsiteX0" fmla="*/ 8106828 w 10223261"/>
              <a:gd name="connsiteY0" fmla="*/ 3865331 h 4684027"/>
              <a:gd name="connsiteX1" fmla="*/ 8879560 w 10223261"/>
              <a:gd name="connsiteY1" fmla="*/ 2719112 h 4684027"/>
              <a:gd name="connsiteX2" fmla="*/ 10141690 w 10223261"/>
              <a:gd name="connsiteY2" fmla="*/ 3195630 h 4684027"/>
              <a:gd name="connsiteX3" fmla="*/ 9793960 w 10223261"/>
              <a:gd name="connsiteY3" fmla="*/ 4522154 h 4684027"/>
              <a:gd name="connsiteX4" fmla="*/ 7334096 w 10223261"/>
              <a:gd name="connsiteY4" fmla="*/ 4560790 h 4684027"/>
              <a:gd name="connsiteX5" fmla="*/ 2955279 w 10223261"/>
              <a:gd name="connsiteY5" fmla="*/ 4625185 h 4684027"/>
              <a:gd name="connsiteX6" fmla="*/ 392383 w 10223261"/>
              <a:gd name="connsiteY6" fmla="*/ 3620633 h 4684027"/>
              <a:gd name="connsiteX7" fmla="*/ 96169 w 10223261"/>
              <a:gd name="connsiteY7" fmla="*/ 1070616 h 4684027"/>
              <a:gd name="connsiteX8" fmla="*/ 1268146 w 10223261"/>
              <a:gd name="connsiteY8" fmla="*/ 1669 h 4684027"/>
              <a:gd name="connsiteX9" fmla="*/ 1873453 w 10223261"/>
              <a:gd name="connsiteY9" fmla="*/ 1276678 h 4684027"/>
              <a:gd name="connsiteX10" fmla="*/ 1512845 w 10223261"/>
              <a:gd name="connsiteY10" fmla="*/ 2191078 h 4684027"/>
              <a:gd name="connsiteX11" fmla="*/ 1487087 w 10223261"/>
              <a:gd name="connsiteY11" fmla="*/ 3569117 h 4684027"/>
              <a:gd name="connsiteX12" fmla="*/ 2787853 w 10223261"/>
              <a:gd name="connsiteY12" fmla="*/ 4380486 h 4684027"/>
              <a:gd name="connsiteX13" fmla="*/ 6200755 w 10223261"/>
              <a:gd name="connsiteY13" fmla="*/ 4483517 h 4684027"/>
              <a:gd name="connsiteX14" fmla="*/ 8106828 w 10223261"/>
              <a:gd name="connsiteY14" fmla="*/ 3865331 h 4684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23261" h="4684027">
                <a:moveTo>
                  <a:pt x="8106828" y="3865331"/>
                </a:moveTo>
                <a:cubicBezTo>
                  <a:pt x="8553296" y="3571263"/>
                  <a:pt x="8540416" y="2830729"/>
                  <a:pt x="8879560" y="2719112"/>
                </a:cubicBezTo>
                <a:cubicBezTo>
                  <a:pt x="9218704" y="2607495"/>
                  <a:pt x="9989290" y="2895123"/>
                  <a:pt x="10141690" y="3195630"/>
                </a:cubicBezTo>
                <a:cubicBezTo>
                  <a:pt x="10294090" y="3496137"/>
                  <a:pt x="10261892" y="4294627"/>
                  <a:pt x="9793960" y="4522154"/>
                </a:cubicBezTo>
                <a:cubicBezTo>
                  <a:pt x="9326028" y="4749681"/>
                  <a:pt x="7334096" y="4560790"/>
                  <a:pt x="7334096" y="4560790"/>
                </a:cubicBezTo>
                <a:cubicBezTo>
                  <a:pt x="6194316" y="4577962"/>
                  <a:pt x="4112231" y="4781878"/>
                  <a:pt x="2955279" y="4625185"/>
                </a:cubicBezTo>
                <a:cubicBezTo>
                  <a:pt x="1798327" y="4468492"/>
                  <a:pt x="868901" y="4213061"/>
                  <a:pt x="392383" y="3620633"/>
                </a:cubicBezTo>
                <a:cubicBezTo>
                  <a:pt x="-84135" y="3028205"/>
                  <a:pt x="-49792" y="1673777"/>
                  <a:pt x="96169" y="1070616"/>
                </a:cubicBezTo>
                <a:cubicBezTo>
                  <a:pt x="242130" y="467455"/>
                  <a:pt x="971932" y="-32675"/>
                  <a:pt x="1268146" y="1669"/>
                </a:cubicBezTo>
                <a:cubicBezTo>
                  <a:pt x="1564360" y="36013"/>
                  <a:pt x="1832670" y="911777"/>
                  <a:pt x="1873453" y="1276678"/>
                </a:cubicBezTo>
                <a:cubicBezTo>
                  <a:pt x="1914236" y="1641579"/>
                  <a:pt x="1577239" y="1809005"/>
                  <a:pt x="1512845" y="2191078"/>
                </a:cubicBezTo>
                <a:cubicBezTo>
                  <a:pt x="1448451" y="2573151"/>
                  <a:pt x="1274586" y="3204216"/>
                  <a:pt x="1487087" y="3569117"/>
                </a:cubicBezTo>
                <a:cubicBezTo>
                  <a:pt x="1699588" y="3934018"/>
                  <a:pt x="2002242" y="4228086"/>
                  <a:pt x="2787853" y="4380486"/>
                </a:cubicBezTo>
                <a:cubicBezTo>
                  <a:pt x="3573464" y="4532886"/>
                  <a:pt x="5309966" y="4565083"/>
                  <a:pt x="6200755" y="4483517"/>
                </a:cubicBezTo>
                <a:cubicBezTo>
                  <a:pt x="7091544" y="4401951"/>
                  <a:pt x="7660360" y="4159399"/>
                  <a:pt x="8106828" y="3865331"/>
                </a:cubicBezTo>
                <a:close/>
              </a:path>
            </a:pathLst>
          </a:custGeom>
          <a:noFill/>
          <a:ln w="7620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4185375" y="4273544"/>
            <a:ext cx="4494154" cy="1730583"/>
          </a:xfrm>
          <a:custGeom>
            <a:avLst/>
            <a:gdLst>
              <a:gd name="connsiteX0" fmla="*/ 1880574 w 4494154"/>
              <a:gd name="connsiteY0" fmla="*/ 1393160 h 1730583"/>
              <a:gd name="connsiteX1" fmla="*/ 940417 w 4494154"/>
              <a:gd name="connsiteY1" fmla="*/ 1728011 h 1730583"/>
              <a:gd name="connsiteX2" fmla="*/ 259 w 4494154"/>
              <a:gd name="connsiteY2" fmla="*/ 1199977 h 1730583"/>
              <a:gd name="connsiteX3" fmla="*/ 1030569 w 4494154"/>
              <a:gd name="connsiteY3" fmla="*/ 491639 h 1730583"/>
              <a:gd name="connsiteX4" fmla="*/ 3387402 w 4494154"/>
              <a:gd name="connsiteY4" fmla="*/ 2242 h 1730583"/>
              <a:gd name="connsiteX5" fmla="*/ 4482107 w 4494154"/>
              <a:gd name="connsiteY5" fmla="*/ 684822 h 1730583"/>
              <a:gd name="connsiteX6" fmla="*/ 3889679 w 4494154"/>
              <a:gd name="connsiteY6" fmla="*/ 1315887 h 1730583"/>
              <a:gd name="connsiteX7" fmla="*/ 2640428 w 4494154"/>
              <a:gd name="connsiteY7" fmla="*/ 1199977 h 1730583"/>
              <a:gd name="connsiteX8" fmla="*/ 1880574 w 4494154"/>
              <a:gd name="connsiteY8" fmla="*/ 1393160 h 1730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94154" h="1730583">
                <a:moveTo>
                  <a:pt x="1880574" y="1393160"/>
                </a:moveTo>
                <a:cubicBezTo>
                  <a:pt x="1597239" y="1481166"/>
                  <a:pt x="1253803" y="1760208"/>
                  <a:pt x="940417" y="1728011"/>
                </a:cubicBezTo>
                <a:cubicBezTo>
                  <a:pt x="627031" y="1695814"/>
                  <a:pt x="-14766" y="1406039"/>
                  <a:pt x="259" y="1199977"/>
                </a:cubicBezTo>
                <a:cubicBezTo>
                  <a:pt x="15284" y="993915"/>
                  <a:pt x="466045" y="691261"/>
                  <a:pt x="1030569" y="491639"/>
                </a:cubicBezTo>
                <a:cubicBezTo>
                  <a:pt x="1595093" y="292016"/>
                  <a:pt x="2812146" y="-29955"/>
                  <a:pt x="3387402" y="2242"/>
                </a:cubicBezTo>
                <a:cubicBezTo>
                  <a:pt x="3962658" y="34439"/>
                  <a:pt x="4398394" y="465881"/>
                  <a:pt x="4482107" y="684822"/>
                </a:cubicBezTo>
                <a:cubicBezTo>
                  <a:pt x="4565820" y="903763"/>
                  <a:pt x="4196625" y="1230028"/>
                  <a:pt x="3889679" y="1315887"/>
                </a:cubicBezTo>
                <a:cubicBezTo>
                  <a:pt x="3582733" y="1401746"/>
                  <a:pt x="2970986" y="1184952"/>
                  <a:pt x="2640428" y="1199977"/>
                </a:cubicBezTo>
                <a:cubicBezTo>
                  <a:pt x="2309870" y="1215002"/>
                  <a:pt x="2163909" y="1305154"/>
                  <a:pt x="1880574" y="1393160"/>
                </a:cubicBezTo>
                <a:close/>
              </a:path>
            </a:pathLst>
          </a:custGeom>
          <a:noFill/>
          <a:ln w="76200">
            <a:solidFill>
              <a:schemeClr val="accent5">
                <a:lumMod val="60000"/>
                <a:lumOff val="4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3066663" y="986706"/>
            <a:ext cx="7095721" cy="3418905"/>
          </a:xfrm>
          <a:custGeom>
            <a:avLst/>
            <a:gdLst>
              <a:gd name="connsiteX0" fmla="*/ 1363669 w 7095721"/>
              <a:gd name="connsiteY0" fmla="*/ 275424 h 3418905"/>
              <a:gd name="connsiteX1" fmla="*/ 153055 w 7095721"/>
              <a:gd name="connsiteY1" fmla="*/ 2310286 h 3418905"/>
              <a:gd name="connsiteX2" fmla="*/ 243207 w 7095721"/>
              <a:gd name="connsiteY2" fmla="*/ 3392111 h 3418905"/>
              <a:gd name="connsiteX3" fmla="*/ 2200796 w 7095721"/>
              <a:gd name="connsiteY3" fmla="*/ 3070139 h 3418905"/>
              <a:gd name="connsiteX4" fmla="*/ 3707624 w 7095721"/>
              <a:gd name="connsiteY4" fmla="*/ 2851198 h 3418905"/>
              <a:gd name="connsiteX5" fmla="*/ 5909912 w 7095721"/>
              <a:gd name="connsiteY5" fmla="*/ 3147412 h 3418905"/>
              <a:gd name="connsiteX6" fmla="*/ 7094768 w 7095721"/>
              <a:gd name="connsiteY6" fmla="*/ 2490590 h 3418905"/>
              <a:gd name="connsiteX7" fmla="*/ 6064458 w 7095721"/>
              <a:gd name="connsiteY7" fmla="*/ 893609 h 3418905"/>
              <a:gd name="connsiteX8" fmla="*/ 3759140 w 7095721"/>
              <a:gd name="connsiteY8" fmla="*/ 378455 h 3418905"/>
              <a:gd name="connsiteX9" fmla="*/ 2677314 w 7095721"/>
              <a:gd name="connsiteY9" fmla="*/ 30725 h 3418905"/>
              <a:gd name="connsiteX10" fmla="*/ 1363669 w 7095721"/>
              <a:gd name="connsiteY10" fmla="*/ 275424 h 341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095721" h="3418905">
                <a:moveTo>
                  <a:pt x="1363669" y="275424"/>
                </a:moveTo>
                <a:cubicBezTo>
                  <a:pt x="942959" y="655351"/>
                  <a:pt x="339799" y="1790838"/>
                  <a:pt x="153055" y="2310286"/>
                </a:cubicBezTo>
                <a:cubicBezTo>
                  <a:pt x="-33689" y="2829734"/>
                  <a:pt x="-98083" y="3265469"/>
                  <a:pt x="243207" y="3392111"/>
                </a:cubicBezTo>
                <a:cubicBezTo>
                  <a:pt x="584497" y="3518753"/>
                  <a:pt x="1623393" y="3160291"/>
                  <a:pt x="2200796" y="3070139"/>
                </a:cubicBezTo>
                <a:cubicBezTo>
                  <a:pt x="2778199" y="2979987"/>
                  <a:pt x="3089438" y="2838319"/>
                  <a:pt x="3707624" y="2851198"/>
                </a:cubicBezTo>
                <a:cubicBezTo>
                  <a:pt x="4325810" y="2864077"/>
                  <a:pt x="5345388" y="3207513"/>
                  <a:pt x="5909912" y="3147412"/>
                </a:cubicBezTo>
                <a:cubicBezTo>
                  <a:pt x="6474436" y="3087311"/>
                  <a:pt x="7069010" y="2866224"/>
                  <a:pt x="7094768" y="2490590"/>
                </a:cubicBezTo>
                <a:cubicBezTo>
                  <a:pt x="7120526" y="2114956"/>
                  <a:pt x="6620396" y="1245631"/>
                  <a:pt x="6064458" y="893609"/>
                </a:cubicBezTo>
                <a:cubicBezTo>
                  <a:pt x="5508520" y="541587"/>
                  <a:pt x="4323664" y="522269"/>
                  <a:pt x="3759140" y="378455"/>
                </a:cubicBezTo>
                <a:cubicBezTo>
                  <a:pt x="3194616" y="234641"/>
                  <a:pt x="3074413" y="47897"/>
                  <a:pt x="2677314" y="30725"/>
                </a:cubicBezTo>
                <a:cubicBezTo>
                  <a:pt x="2280215" y="13553"/>
                  <a:pt x="1784379" y="-104503"/>
                  <a:pt x="1363669" y="275424"/>
                </a:cubicBezTo>
                <a:close/>
              </a:path>
            </a:pathLst>
          </a:custGeom>
          <a:noFill/>
          <a:ln w="76200">
            <a:solidFill>
              <a:schemeClr val="accent3">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57" name="文本框 56"/>
              <p:cNvSpPr txBox="1"/>
              <p:nvPr/>
            </p:nvSpPr>
            <p:spPr>
              <a:xfrm>
                <a:off x="1448192" y="2798872"/>
                <a:ext cx="499875" cy="738664"/>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zh-CN" sz="2800" b="0" i="1" smtClean="0">
                          <a:solidFill>
                            <a:srgbClr val="92D050"/>
                          </a:solidFill>
                          <a:latin typeface="Cambria Math" panose="02040503050406030204" pitchFamily="18" charset="0"/>
                          <a:ea typeface="楷体" panose="02010609060101010101" pitchFamily="49" charset="-122"/>
                        </a:rPr>
                        <m:t>𝑆</m:t>
                      </m:r>
                    </m:oMath>
                  </m:oMathPara>
                </a14:m>
                <a:endParaRPr lang="en-US" altLang="zh-CN" sz="2800" dirty="0" smtClean="0">
                  <a:solidFill>
                    <a:srgbClr val="92D050"/>
                  </a:solidFill>
                  <a:latin typeface="楷体" panose="02010609060101010101" pitchFamily="49" charset="-122"/>
                  <a:ea typeface="楷体" panose="02010609060101010101" pitchFamily="49" charset="-122"/>
                </a:endParaRPr>
              </a:p>
            </p:txBody>
          </p:sp>
        </mc:Choice>
        <mc:Fallback xmlns="">
          <p:sp>
            <p:nvSpPr>
              <p:cNvPr id="57" name="文本框 56"/>
              <p:cNvSpPr txBox="1">
                <a:spLocks noRot="1" noChangeAspect="1" noMove="1" noResize="1" noEditPoints="1" noAdjustHandles="1" noChangeArrowheads="1" noChangeShapeType="1" noTextEdit="1"/>
              </p:cNvSpPr>
              <p:nvPr/>
            </p:nvSpPr>
            <p:spPr>
              <a:xfrm>
                <a:off x="1448192" y="2798872"/>
                <a:ext cx="499875" cy="738664"/>
              </a:xfrm>
              <a:prstGeom prst="rect">
                <a:avLst/>
              </a:prstGeom>
              <a:blipFill rotWithShape="0">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8" name="文本框 57"/>
              <p:cNvSpPr txBox="1"/>
              <p:nvPr/>
            </p:nvSpPr>
            <p:spPr>
              <a:xfrm>
                <a:off x="5672542" y="4834330"/>
                <a:ext cx="499875" cy="738664"/>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zh-CN" sz="2800" b="0" i="1" smtClean="0">
                          <a:solidFill>
                            <a:srgbClr val="F39A88"/>
                          </a:solidFill>
                          <a:latin typeface="Cambria Math" panose="02040503050406030204" pitchFamily="18" charset="0"/>
                          <a:ea typeface="楷体" panose="02010609060101010101" pitchFamily="49" charset="-122"/>
                        </a:rPr>
                        <m:t>𝐷</m:t>
                      </m:r>
                    </m:oMath>
                  </m:oMathPara>
                </a14:m>
                <a:endParaRPr lang="en-US" altLang="zh-CN" sz="2800" dirty="0" smtClean="0">
                  <a:solidFill>
                    <a:srgbClr val="F39A88"/>
                  </a:solidFill>
                  <a:latin typeface="楷体" panose="02010609060101010101" pitchFamily="49" charset="-122"/>
                  <a:ea typeface="楷体" panose="02010609060101010101" pitchFamily="49" charset="-122"/>
                </a:endParaRPr>
              </a:p>
            </p:txBody>
          </p:sp>
        </mc:Choice>
        <mc:Fallback xmlns="">
          <p:sp>
            <p:nvSpPr>
              <p:cNvPr id="58" name="文本框 57"/>
              <p:cNvSpPr txBox="1">
                <a:spLocks noRot="1" noChangeAspect="1" noMove="1" noResize="1" noEditPoints="1" noAdjustHandles="1" noChangeArrowheads="1" noChangeShapeType="1" noTextEdit="1"/>
              </p:cNvSpPr>
              <p:nvPr/>
            </p:nvSpPr>
            <p:spPr>
              <a:xfrm>
                <a:off x="5672542" y="4834330"/>
                <a:ext cx="499875" cy="738664"/>
              </a:xfrm>
              <a:prstGeom prst="rect">
                <a:avLst/>
              </a:prstGeom>
              <a:blipFill rotWithShape="0">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9" name="文本框 58"/>
              <p:cNvSpPr txBox="1"/>
              <p:nvPr/>
            </p:nvSpPr>
            <p:spPr>
              <a:xfrm>
                <a:off x="8517623" y="2039625"/>
                <a:ext cx="499875" cy="738664"/>
              </a:xfrm>
              <a:prstGeom prst="rect">
                <a:avLst/>
              </a:prstGeom>
              <a:noFill/>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r>
                        <a:rPr lang="en-US" altLang="zh-CN" sz="2800" b="0" i="1" smtClean="0">
                          <a:solidFill>
                            <a:srgbClr val="F3DF7A"/>
                          </a:solidFill>
                          <a:latin typeface="Cambria Math" panose="02040503050406030204" pitchFamily="18" charset="0"/>
                          <a:ea typeface="楷体" panose="02010609060101010101" pitchFamily="49" charset="-122"/>
                        </a:rPr>
                        <m:t>𝑁</m:t>
                      </m:r>
                    </m:oMath>
                  </m:oMathPara>
                </a14:m>
                <a:endParaRPr lang="en-US" altLang="zh-CN" sz="2800" dirty="0" smtClean="0">
                  <a:solidFill>
                    <a:srgbClr val="F3DF7A"/>
                  </a:solidFill>
                  <a:latin typeface="楷体" panose="02010609060101010101" pitchFamily="49" charset="-122"/>
                  <a:ea typeface="楷体" panose="02010609060101010101" pitchFamily="49" charset="-122"/>
                </a:endParaRPr>
              </a:p>
            </p:txBody>
          </p:sp>
        </mc:Choice>
        <mc:Fallback xmlns="">
          <p:sp>
            <p:nvSpPr>
              <p:cNvPr id="59" name="文本框 58"/>
              <p:cNvSpPr txBox="1">
                <a:spLocks noRot="1" noChangeAspect="1" noMove="1" noResize="1" noEditPoints="1" noAdjustHandles="1" noChangeArrowheads="1" noChangeShapeType="1" noTextEdit="1"/>
              </p:cNvSpPr>
              <p:nvPr/>
            </p:nvSpPr>
            <p:spPr>
              <a:xfrm>
                <a:off x="8517623" y="2039625"/>
                <a:ext cx="499875" cy="738664"/>
              </a:xfrm>
              <a:prstGeom prst="rect">
                <a:avLst/>
              </a:prstGeom>
              <a:blipFill rotWithShape="0">
                <a:blip r:embed="rId4"/>
                <a:stretch>
                  <a:fillRect/>
                </a:stretch>
              </a:blipFill>
            </p:spPr>
            <p:txBody>
              <a:bodyPr/>
              <a:lstStyle/>
              <a:p>
                <a:r>
                  <a:rPr lang="zh-CN" altLang="en-US">
                    <a:noFill/>
                  </a:rPr>
                  <a:t> </a:t>
                </a:r>
              </a:p>
            </p:txBody>
          </p:sp>
        </mc:Fallback>
      </mc:AlternateContent>
      <p:cxnSp>
        <p:nvCxnSpPr>
          <p:cNvPr id="37" name="直接箭头连接符 36"/>
          <p:cNvCxnSpPr>
            <a:endCxn id="4" idx="2"/>
          </p:cNvCxnSpPr>
          <p:nvPr/>
        </p:nvCxnSpPr>
        <p:spPr>
          <a:xfrm>
            <a:off x="1775431" y="2381713"/>
            <a:ext cx="357562" cy="8187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endCxn id="7" idx="2"/>
          </p:cNvCxnSpPr>
          <p:nvPr/>
        </p:nvCxnSpPr>
        <p:spPr>
          <a:xfrm flipV="1">
            <a:off x="1573472" y="4617077"/>
            <a:ext cx="362088" cy="12402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endCxn id="13" idx="4"/>
          </p:cNvCxnSpPr>
          <p:nvPr/>
        </p:nvCxnSpPr>
        <p:spPr>
          <a:xfrm flipV="1">
            <a:off x="10442901" y="5460642"/>
            <a:ext cx="1" cy="41212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stCxn id="10" idx="2"/>
          </p:cNvCxnSpPr>
          <p:nvPr/>
        </p:nvCxnSpPr>
        <p:spPr>
          <a:xfrm flipH="1" flipV="1">
            <a:off x="6845980" y="5062840"/>
            <a:ext cx="494978" cy="5651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8" idx="7"/>
          </p:cNvCxnSpPr>
          <p:nvPr/>
        </p:nvCxnSpPr>
        <p:spPr>
          <a:xfrm flipV="1">
            <a:off x="5215085" y="5203662"/>
            <a:ext cx="262153" cy="24038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662574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fade">
                                      <p:cBhvr>
                                        <p:cTn id="18" dur="500"/>
                                        <p:tgtEl>
                                          <p:spTgt spid="5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animBg="1"/>
      <p:bldP spid="56" grpId="0" animBg="1"/>
      <p:bldP spid="57" grpId="0"/>
      <p:bldP spid="58" grpId="0"/>
      <p:bldP spid="5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文本框 3"/>
              <p:cNvSpPr txBox="1"/>
              <p:nvPr/>
            </p:nvSpPr>
            <p:spPr>
              <a:xfrm>
                <a:off x="861894" y="1207020"/>
                <a:ext cx="10587425" cy="4668714"/>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zh-CN" altLang="en-US" sz="2800" u="sng" dirty="0" smtClean="0">
                    <a:latin typeface="楷体" panose="02010609060101010101" pitchFamily="49" charset="-122"/>
                    <a:ea typeface="楷体" panose="02010609060101010101" pitchFamily="49" charset="-122"/>
                  </a:rPr>
                  <a:t>并不是</a:t>
                </a:r>
                <a:r>
                  <a:rPr lang="zh-CN" altLang="en-US" sz="2800" u="sng" dirty="0">
                    <a:latin typeface="楷体" panose="02010609060101010101" pitchFamily="49" charset="-122"/>
                    <a:ea typeface="楷体" panose="02010609060101010101" pitchFamily="49" charset="-122"/>
                  </a:rPr>
                  <a:t>所有成对的</a:t>
                </a:r>
                <a:r>
                  <a:rPr lang="zh-CN" altLang="en-US" sz="2800" u="sng" dirty="0" smtClean="0">
                    <a:latin typeface="楷体" panose="02010609060101010101" pitchFamily="49" charset="-122"/>
                    <a:ea typeface="楷体" panose="02010609060101010101" pitchFamily="49" charset="-122"/>
                  </a:rPr>
                  <a:t>节点都相连</a:t>
                </a:r>
                <a:endParaRPr lang="en-US" altLang="zh-CN" sz="2800" u="sng" dirty="0" smtClean="0">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endParaRPr lang="en-US" altLang="zh-CN" sz="2800" u="sng" dirty="0">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r>
                  <a:rPr lang="zh-CN" altLang="en-US" sz="2800" u="sng" dirty="0" smtClean="0">
                    <a:latin typeface="楷体" panose="02010609060101010101" pitchFamily="49" charset="-122"/>
                    <a:ea typeface="楷体" panose="02010609060101010101" pitchFamily="49" charset="-122"/>
                  </a:rPr>
                  <a:t>每个</a:t>
                </a:r>
                <a:r>
                  <a:rPr lang="zh-CN" altLang="en-US" sz="2800" u="sng" dirty="0">
                    <a:latin typeface="楷体" panose="02010609060101010101" pitchFamily="49" charset="-122"/>
                    <a:ea typeface="楷体" panose="02010609060101010101" pitchFamily="49" charset="-122"/>
                  </a:rPr>
                  <a:t>需求</a:t>
                </a:r>
                <a:r>
                  <a:rPr lang="zh-CN" altLang="en-US" sz="2800" u="sng" dirty="0" smtClean="0">
                    <a:latin typeface="楷体" panose="02010609060101010101" pitchFamily="49" charset="-122"/>
                    <a:ea typeface="楷体" panose="02010609060101010101" pitchFamily="49" charset="-122"/>
                  </a:rPr>
                  <a:t>点有一条对应的需求曲线（关于交货价格</a:t>
                </a:r>
                <a:r>
                  <a:rPr lang="en-US" altLang="zh-CN" sz="2800" u="sng" dirty="0" smtClean="0">
                    <a:latin typeface="楷体" panose="02010609060101010101" pitchFamily="49" charset="-122"/>
                    <a:ea typeface="楷体" panose="02010609060101010101" pitchFamily="49" charset="-122"/>
                  </a:rPr>
                  <a:t>/</a:t>
                </a:r>
                <a:r>
                  <a:rPr lang="zh-CN" altLang="en-US" sz="2800" u="sng" dirty="0" smtClean="0">
                    <a:latin typeface="楷体" panose="02010609060101010101" pitchFamily="49" charset="-122"/>
                    <a:ea typeface="楷体" panose="02010609060101010101" pitchFamily="49" charset="-122"/>
                  </a:rPr>
                  <a:t>成本递减）</a:t>
                </a:r>
                <a:endParaRPr lang="en-US" altLang="zh-CN" sz="2800" u="sng" dirty="0" smtClean="0">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endParaRPr lang="en-US" altLang="zh-CN" sz="2800" u="sng" dirty="0">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r>
                  <a:rPr lang="zh-CN" altLang="en-US" sz="2800" u="sng" dirty="0" smtClean="0">
                    <a:latin typeface="楷体" panose="02010609060101010101" pitchFamily="49" charset="-122"/>
                    <a:ea typeface="楷体" panose="02010609060101010101" pitchFamily="49" charset="-122"/>
                  </a:rPr>
                  <a:t>每个流</a:t>
                </a:r>
                <a14:m>
                  <m:oMath xmlns:m="http://schemas.openxmlformats.org/officeDocument/2006/math">
                    <m:sSub>
                      <m:sSubPr>
                        <m:ctrlPr>
                          <a:rPr lang="en-US" altLang="zh-CN" sz="2800" b="0" i="1" u="sng" smtClean="0">
                            <a:latin typeface="Cambria Math"/>
                          </a:rPr>
                        </m:ctrlPr>
                      </m:sSubPr>
                      <m:e>
                        <m:r>
                          <a:rPr lang="en-US" altLang="zh-CN" sz="2800" b="0" i="1" u="sng" smtClean="0">
                            <a:latin typeface="Cambria Math" panose="02040503050406030204" pitchFamily="18" charset="0"/>
                          </a:rPr>
                          <m:t>𝑓</m:t>
                        </m:r>
                      </m:e>
                      <m:sub>
                        <m:r>
                          <a:rPr lang="en-US" altLang="zh-CN" sz="2800" b="0" i="1" u="sng" smtClean="0">
                            <a:latin typeface="Cambria Math" panose="02040503050406030204" pitchFamily="18" charset="0"/>
                          </a:rPr>
                          <m:t>𝑖𝑗</m:t>
                        </m:r>
                      </m:sub>
                    </m:sSub>
                  </m:oMath>
                </a14:m>
                <a:r>
                  <a:rPr lang="zh-CN" altLang="en-US" sz="2800" u="sng" dirty="0" smtClean="0">
                    <a:latin typeface="楷体" panose="02010609060101010101" pitchFamily="49" charset="-122"/>
                    <a:ea typeface="楷体" panose="02010609060101010101" pitchFamily="49" charset="-122"/>
                  </a:rPr>
                  <a:t>有一个对应的凸增成本函数</a:t>
                </a:r>
                <a14:m>
                  <m:oMath xmlns:m="http://schemas.openxmlformats.org/officeDocument/2006/math">
                    <m:sSub>
                      <m:sSubPr>
                        <m:ctrlPr>
                          <a:rPr lang="en-US" altLang="zh-CN" sz="2800" b="0" i="1" u="sng" smtClean="0">
                            <a:latin typeface="Cambria Math"/>
                          </a:rPr>
                        </m:ctrlPr>
                      </m:sSubPr>
                      <m:e>
                        <m:r>
                          <a:rPr lang="en-US" altLang="zh-CN" sz="2800" b="0" i="1" u="sng" smtClean="0">
                            <a:latin typeface="Cambria Math" panose="02040503050406030204" pitchFamily="18" charset="0"/>
                          </a:rPr>
                          <m:t>𝐶</m:t>
                        </m:r>
                      </m:e>
                      <m:sub>
                        <m:r>
                          <a:rPr lang="en-US" altLang="zh-CN" sz="2800" b="0" i="1" u="sng" smtClean="0">
                            <a:latin typeface="Cambria Math" panose="02040503050406030204" pitchFamily="18" charset="0"/>
                          </a:rPr>
                          <m:t>𝑖𝑗</m:t>
                        </m:r>
                      </m:sub>
                    </m:sSub>
                  </m:oMath>
                </a14:m>
                <a:endParaRPr lang="en-US" altLang="zh-CN" sz="2800" b="0" u="sng" dirty="0" smtClean="0">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endParaRPr lang="en-US" altLang="zh-CN" sz="2800" u="sng" dirty="0" smtClean="0">
                  <a:latin typeface="楷体" panose="02010609060101010101" pitchFamily="49" charset="-122"/>
                  <a:ea typeface="楷体" panose="02010609060101010101" pitchFamily="49" charset="-122"/>
                </a:endParaRPr>
              </a:p>
              <a:p>
                <a:pPr marL="457200" indent="-457200">
                  <a:lnSpc>
                    <a:spcPct val="150000"/>
                  </a:lnSpc>
                  <a:buFont typeface="Arial" panose="020B0604020202020204" pitchFamily="34" charset="0"/>
                  <a:buChar char="•"/>
                </a:pPr>
                <a:r>
                  <a:rPr lang="zh-CN" altLang="en-US" sz="2800" u="sng" dirty="0">
                    <a:latin typeface="楷体" panose="02010609060101010101" pitchFamily="49" charset="-122"/>
                    <a:ea typeface="楷体" panose="02010609060101010101" pitchFamily="49" charset="-122"/>
                  </a:rPr>
                  <a:t>每个</a:t>
                </a:r>
                <a:r>
                  <a:rPr lang="zh-CN" altLang="en-US" sz="2800" u="sng" dirty="0" smtClean="0">
                    <a:latin typeface="楷体" panose="02010609060101010101" pitchFamily="49" charset="-122"/>
                    <a:ea typeface="楷体" panose="02010609060101010101" pitchFamily="49" charset="-122"/>
                  </a:rPr>
                  <a:t>节点可以在一个联盟</a:t>
                </a:r>
                <a14:m>
                  <m:oMath xmlns:m="http://schemas.openxmlformats.org/officeDocument/2006/math">
                    <m:r>
                      <m:rPr>
                        <m:sty m:val="p"/>
                      </m:rPr>
                      <a:rPr lang="en-US" altLang="zh-CN" sz="2800" b="0" i="0" u="sng" smtClean="0">
                        <a:latin typeface="Cambria Math" panose="02040503050406030204" pitchFamily="18" charset="0"/>
                      </a:rPr>
                      <m:t>Γ</m:t>
                    </m:r>
                  </m:oMath>
                </a14:m>
                <a:r>
                  <a:rPr lang="zh-CN" altLang="en-US" sz="2800" u="sng" dirty="0" smtClean="0">
                    <a:latin typeface="楷体" panose="02010609060101010101" pitchFamily="49" charset="-122"/>
                    <a:ea typeface="楷体" panose="02010609060101010101" pitchFamily="49" charset="-122"/>
                  </a:rPr>
                  <a:t>中也可以不在，</a:t>
                </a:r>
                <a:r>
                  <a:rPr lang="zh-CN" altLang="en-US" sz="2800" u="sng" dirty="0">
                    <a:latin typeface="楷体" panose="02010609060101010101" pitchFamily="49" charset="-122"/>
                    <a:ea typeface="楷体" panose="02010609060101010101" pitchFamily="49" charset="-122"/>
                  </a:rPr>
                  <a:t>但</a:t>
                </a:r>
                <a:r>
                  <a:rPr lang="zh-CN" altLang="en-US" sz="2800" u="sng" dirty="0" smtClean="0">
                    <a:latin typeface="楷体" panose="02010609060101010101" pitchFamily="49" charset="-122"/>
                    <a:ea typeface="楷体" panose="02010609060101010101" pitchFamily="49" charset="-122"/>
                  </a:rPr>
                  <a:t>最多在一个联盟中。</a:t>
                </a:r>
                <a:endParaRPr lang="en-US" altLang="zh-CN" sz="2800" u="sng" dirty="0" smtClean="0">
                  <a:latin typeface="楷体" panose="02010609060101010101" pitchFamily="49" charset="-122"/>
                  <a:ea typeface="楷体" panose="02010609060101010101" pitchFamily="49" charset="-122"/>
                </a:endParaRPr>
              </a:p>
            </p:txBody>
          </p:sp>
        </mc:Choice>
        <mc:Fallback xmlns="">
          <p:sp>
            <p:nvSpPr>
              <p:cNvPr id="4" name="文本框 3"/>
              <p:cNvSpPr txBox="1">
                <a:spLocks noRot="1" noChangeAspect="1" noMove="1" noResize="1" noEditPoints="1" noAdjustHandles="1" noChangeArrowheads="1" noChangeShapeType="1" noTextEdit="1"/>
              </p:cNvSpPr>
              <p:nvPr/>
            </p:nvSpPr>
            <p:spPr>
              <a:xfrm>
                <a:off x="861894" y="1207020"/>
                <a:ext cx="10587425" cy="4668714"/>
              </a:xfrm>
              <a:prstGeom prst="rect">
                <a:avLst/>
              </a:prstGeom>
              <a:blipFill rotWithShape="0">
                <a:blip r:embed="rId2"/>
                <a:stretch>
                  <a:fillRect l="-1036" r="-4606" b="-522"/>
                </a:stretch>
              </a:blipFill>
            </p:spPr>
            <p:txBody>
              <a:bodyPr/>
              <a:lstStyle/>
              <a:p>
                <a:r>
                  <a:rPr lang="zh-CN" altLang="en-US">
                    <a:noFill/>
                  </a:rPr>
                  <a:t> </a:t>
                </a:r>
              </a:p>
            </p:txBody>
          </p:sp>
        </mc:Fallback>
      </mc:AlternateContent>
      <p:sp>
        <p:nvSpPr>
          <p:cNvPr id="3" name="文本框 2"/>
          <p:cNvSpPr txBox="1"/>
          <p:nvPr/>
        </p:nvSpPr>
        <p:spPr>
          <a:xfrm>
            <a:off x="449770" y="22616"/>
            <a:ext cx="6340197" cy="707886"/>
          </a:xfrm>
          <a:prstGeom prst="rect">
            <a:avLst/>
          </a:prstGeom>
          <a:noFill/>
        </p:spPr>
        <p:txBody>
          <a:bodyPr wrap="none" rtlCol="0">
            <a:spAutoFit/>
          </a:bodyPr>
          <a:lstStyle/>
          <a:p>
            <a:r>
              <a:rPr lang="zh-CN" altLang="en-US" sz="4000" dirty="0" smtClean="0">
                <a:latin typeface="黑体" panose="02010609060101010101" pitchFamily="49" charset="-122"/>
                <a:ea typeface="黑体" panose="02010609060101010101" pitchFamily="49" charset="-122"/>
              </a:rPr>
              <a:t>方法</a:t>
            </a:r>
            <a:r>
              <a:rPr lang="en-US" altLang="zh-CN" sz="4000" dirty="0" smtClean="0">
                <a:latin typeface="黑体" panose="02010609060101010101" pitchFamily="49" charset="-122"/>
                <a:ea typeface="黑体" panose="02010609060101010101" pitchFamily="49" charset="-122"/>
              </a:rPr>
              <a:t>—</a:t>
            </a:r>
            <a:r>
              <a:rPr lang="zh-CN" altLang="en-US" sz="4000" dirty="0" smtClean="0">
                <a:latin typeface="黑体" panose="02010609060101010101" pitchFamily="49" charset="-122"/>
                <a:ea typeface="黑体" panose="02010609060101010101" pitchFamily="49" charset="-122"/>
              </a:rPr>
              <a:t>分配网络的基本性质</a:t>
            </a:r>
            <a:endParaRPr lang="zh-CN" altLang="en-US" sz="4000" dirty="0">
              <a:latin typeface="黑体" panose="02010609060101010101" pitchFamily="49" charset="-122"/>
              <a:ea typeface="黑体" panose="02010609060101010101" pitchFamily="49" charset="-122"/>
            </a:endParaRPr>
          </a:p>
        </p:txBody>
      </p:sp>
      <p:sp>
        <p:nvSpPr>
          <p:cNvPr id="5" name="任意多边形 4"/>
          <p:cNvSpPr/>
          <p:nvPr/>
        </p:nvSpPr>
        <p:spPr>
          <a:xfrm>
            <a:off x="409074" y="730503"/>
            <a:ext cx="2646947" cy="5886866"/>
          </a:xfrm>
          <a:custGeom>
            <a:avLst/>
            <a:gdLst>
              <a:gd name="connsiteX0" fmla="*/ 0 w 2646947"/>
              <a:gd name="connsiteY0" fmla="*/ 5486400 h 5486400"/>
              <a:gd name="connsiteX1" fmla="*/ 0 w 2646947"/>
              <a:gd name="connsiteY1" fmla="*/ 0 h 5486400"/>
              <a:gd name="connsiteX2" fmla="*/ 2646947 w 2646947"/>
              <a:gd name="connsiteY2" fmla="*/ 0 h 5486400"/>
            </a:gdLst>
            <a:ahLst/>
            <a:cxnLst>
              <a:cxn ang="0">
                <a:pos x="connsiteX0" y="connsiteY0"/>
              </a:cxn>
              <a:cxn ang="0">
                <a:pos x="connsiteX1" y="connsiteY1"/>
              </a:cxn>
              <a:cxn ang="0">
                <a:pos x="connsiteX2" y="connsiteY2"/>
              </a:cxn>
            </a:cxnLst>
            <a:rect l="l" t="t" r="r" b="b"/>
            <a:pathLst>
              <a:path w="2646947" h="5486400">
                <a:moveTo>
                  <a:pt x="0" y="5486400"/>
                </a:moveTo>
                <a:lnTo>
                  <a:pt x="0" y="0"/>
                </a:lnTo>
                <a:lnTo>
                  <a:pt x="2646947" y="0"/>
                </a:lnTo>
              </a:path>
            </a:pathLst>
          </a:custGeom>
          <a:noFill/>
          <a:ln w="38100">
            <a:solidFill>
              <a:srgbClr val="3AAF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02147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anded Design Teal 16x9">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8505542-BCEF-47F2-90D3-D407C4B4B1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青色镶边演示文稿（宽屏）</Template>
  <TotalTime>422</TotalTime>
  <Words>1462</Words>
  <Application>Microsoft Office PowerPoint</Application>
  <PresentationFormat>自定义</PresentationFormat>
  <Paragraphs>427</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Banded Design Teal 16x9</vt:lpstr>
      <vt:lpstr>分配网络中的议价能力和价值分享</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分配网络中的议价能力和价值分享</dc:title>
  <dc:creator>刘承刚</dc:creator>
  <cp:keywords/>
  <cp:lastModifiedBy>微软用户</cp:lastModifiedBy>
  <cp:revision>88</cp:revision>
  <dcterms:created xsi:type="dcterms:W3CDTF">2015-12-15T13:04:47Z</dcterms:created>
  <dcterms:modified xsi:type="dcterms:W3CDTF">2016-01-16T03:03:41Z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TC028952549991</vt:lpwstr>
  </property>
</Properties>
</file>