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697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82527" autoAdjust="0"/>
  </p:normalViewPr>
  <p:slideViewPr>
    <p:cSldViewPr>
      <p:cViewPr varScale="1">
        <p:scale>
          <a:sx n="49" d="100"/>
          <a:sy n="49" d="100"/>
        </p:scale>
        <p:origin x="816" y="176"/>
      </p:cViewPr>
      <p:guideLst>
        <p:guide orient="horz" pos="2160"/>
        <p:guide pos="38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121F9-3588-4F9A-ACA7-C1A50C65D9E7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5763" y="685800"/>
            <a:ext cx="60864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2F793-EA9A-4E8D-A199-2B7F7A14F1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20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69775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5486" y="1267730"/>
            <a:ext cx="9558805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5162" y="1411615"/>
            <a:ext cx="9279453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26518" y="1267730"/>
            <a:ext cx="19167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40610" y="1267731"/>
            <a:ext cx="1688556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8861" y="2091263"/>
            <a:ext cx="9052055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187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9252" y="4682063"/>
            <a:ext cx="9054313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97" spc="80" baseline="0">
                <a:solidFill>
                  <a:schemeClr val="tx1"/>
                </a:solidFill>
              </a:defRPr>
            </a:lvl1pPr>
            <a:lvl2pPr marL="456377" indent="0" algn="ctr">
              <a:buNone/>
              <a:defRPr sz="1597"/>
            </a:lvl2pPr>
            <a:lvl3pPr marL="912754" indent="0" algn="ctr">
              <a:buNone/>
              <a:defRPr sz="1597"/>
            </a:lvl3pPr>
            <a:lvl4pPr marL="1369131" indent="0" algn="ctr">
              <a:buNone/>
              <a:defRPr sz="1597"/>
            </a:lvl4pPr>
            <a:lvl5pPr marL="1825508" indent="0" algn="ctr">
              <a:buNone/>
              <a:defRPr sz="1597"/>
            </a:lvl5pPr>
            <a:lvl6pPr marL="2281885" indent="0" algn="ctr">
              <a:buNone/>
              <a:defRPr sz="1597"/>
            </a:lvl6pPr>
            <a:lvl7pPr marL="2738262" indent="0" algn="ctr">
              <a:buNone/>
              <a:defRPr sz="1597"/>
            </a:lvl7pPr>
            <a:lvl8pPr marL="3194639" indent="0" algn="ctr">
              <a:buNone/>
              <a:defRPr sz="1597"/>
            </a:lvl8pPr>
            <a:lvl9pPr marL="3651016" indent="0" algn="ctr">
              <a:buNone/>
              <a:defRPr sz="159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09065" y="1341256"/>
            <a:ext cx="1551646" cy="527213"/>
          </a:xfrm>
        </p:spPr>
        <p:txBody>
          <a:bodyPr/>
          <a:lstStyle>
            <a:lvl1pPr algn="ctr">
              <a:defRPr sz="1298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1246" y="5211060"/>
            <a:ext cx="589473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591230" y="5212080"/>
            <a:ext cx="210803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00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0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5209" y="762000"/>
            <a:ext cx="2357894" cy="5257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6672" y="762000"/>
            <a:ext cx="8062476" cy="5257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0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83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69775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5486" y="1267730"/>
            <a:ext cx="9558805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5161" y="1411615"/>
            <a:ext cx="9279453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26518" y="1267730"/>
            <a:ext cx="19167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40610" y="1267731"/>
            <a:ext cx="1688556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0772" y="2094309"/>
            <a:ext cx="9054313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187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0773" y="4682062"/>
            <a:ext cx="9054313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597">
                <a:solidFill>
                  <a:schemeClr val="tx1"/>
                </a:solidFill>
                <a:effectLst/>
              </a:defRPr>
            </a:lvl1pPr>
            <a:lvl2pPr marL="456377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2pPr>
            <a:lvl3pPr marL="912754" indent="0">
              <a:buNone/>
              <a:defRPr sz="1597">
                <a:solidFill>
                  <a:schemeClr val="tx1">
                    <a:tint val="75000"/>
                  </a:schemeClr>
                </a:solidFill>
              </a:defRPr>
            </a:lvl3pPr>
            <a:lvl4pPr marL="1369131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4pPr>
            <a:lvl5pPr marL="1825508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5pPr>
            <a:lvl6pPr marL="2281885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6pPr>
            <a:lvl7pPr marL="2738262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7pPr>
            <a:lvl8pPr marL="3194639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8pPr>
            <a:lvl9pPr marL="3651016" indent="0">
              <a:buNone/>
              <a:defRPr sz="13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2107" y="1344502"/>
            <a:ext cx="1551646" cy="530352"/>
          </a:xfrm>
        </p:spPr>
        <p:txBody>
          <a:bodyPr/>
          <a:lstStyle>
            <a:lvl1pPr algn="ctr">
              <a:defRPr lang="en-US" sz="1298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0903" y="5211060"/>
            <a:ext cx="5896256" cy="228600"/>
          </a:xfrm>
        </p:spPr>
        <p:txBody>
          <a:bodyPr/>
          <a:lstStyle>
            <a:lvl1pPr algn="l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8818" y="5211060"/>
            <a:ext cx="2108414" cy="2286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792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4855" y="2103120"/>
            <a:ext cx="4746212" cy="3749040"/>
          </a:xfrm>
        </p:spPr>
        <p:txBody>
          <a:bodyPr/>
          <a:lstStyle>
            <a:lvl1pPr>
              <a:defRPr sz="1797"/>
            </a:lvl1pPr>
            <a:lvl2pPr>
              <a:defRPr sz="1597"/>
            </a:lvl2pPr>
            <a:lvl3pPr>
              <a:defRPr sz="1397"/>
            </a:lvl3pPr>
            <a:lvl4pPr>
              <a:defRPr sz="1397"/>
            </a:lvl4pPr>
            <a:lvl5pPr>
              <a:defRPr sz="1397"/>
            </a:lvl5pPr>
            <a:lvl6pPr>
              <a:defRPr sz="1397"/>
            </a:lvl6pPr>
            <a:lvl7pPr>
              <a:defRPr sz="1397"/>
            </a:lvl7pPr>
            <a:lvl8pPr>
              <a:defRPr sz="1397"/>
            </a:lvl8pPr>
            <a:lvl9pPr>
              <a:defRPr sz="13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8708" y="2103120"/>
            <a:ext cx="4746212" cy="3749040"/>
          </a:xfrm>
        </p:spPr>
        <p:txBody>
          <a:bodyPr/>
          <a:lstStyle>
            <a:lvl1pPr>
              <a:defRPr sz="1797"/>
            </a:lvl1pPr>
            <a:lvl2pPr>
              <a:defRPr sz="1597"/>
            </a:lvl2pPr>
            <a:lvl3pPr>
              <a:defRPr sz="1397"/>
            </a:lvl3pPr>
            <a:lvl4pPr>
              <a:defRPr sz="1397"/>
            </a:lvl4pPr>
            <a:lvl5pPr>
              <a:defRPr sz="1397"/>
            </a:lvl5pPr>
            <a:lvl6pPr>
              <a:defRPr sz="1397"/>
            </a:lvl6pPr>
            <a:lvl7pPr>
              <a:defRPr sz="1397"/>
            </a:lvl7pPr>
            <a:lvl8pPr>
              <a:defRPr sz="1397"/>
            </a:lvl8pPr>
            <a:lvl9pPr>
              <a:defRPr sz="13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7898" y="2074334"/>
            <a:ext cx="4746212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97" b="0">
                <a:solidFill>
                  <a:schemeClr val="tx2"/>
                </a:solidFill>
                <a:latin typeface="+mn-lt"/>
              </a:defRPr>
            </a:lvl1pPr>
            <a:lvl2pPr marL="456377" indent="0">
              <a:buNone/>
              <a:defRPr sz="1897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7898" y="2755898"/>
            <a:ext cx="4746212" cy="3200400"/>
          </a:xfrm>
        </p:spPr>
        <p:txBody>
          <a:bodyPr/>
          <a:lstStyle>
            <a:lvl1pPr>
              <a:defRPr sz="1797"/>
            </a:lvl1pPr>
            <a:lvl2pPr>
              <a:defRPr sz="1597"/>
            </a:lvl2pPr>
            <a:lvl3pPr>
              <a:defRPr sz="1397"/>
            </a:lvl3pPr>
            <a:lvl4pPr>
              <a:defRPr sz="1397"/>
            </a:lvl4pPr>
            <a:lvl5pPr>
              <a:defRPr sz="1397"/>
            </a:lvl5pPr>
            <a:lvl6pPr>
              <a:defRPr sz="1397"/>
            </a:lvl6pPr>
            <a:lvl7pPr>
              <a:defRPr sz="1397"/>
            </a:lvl7pPr>
            <a:lvl8pPr>
              <a:defRPr sz="1397"/>
            </a:lvl8pPr>
            <a:lvl9pPr>
              <a:defRPr sz="13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1750" y="2074334"/>
            <a:ext cx="4746212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97" b="0">
                <a:solidFill>
                  <a:schemeClr val="tx2"/>
                </a:solidFill>
              </a:defRPr>
            </a:lvl1pPr>
            <a:lvl2pPr marL="456377" indent="0">
              <a:buNone/>
              <a:defRPr sz="1897" b="1"/>
            </a:lvl2pPr>
            <a:lvl3pPr marL="912754" indent="0">
              <a:buNone/>
              <a:defRPr sz="1797" b="1"/>
            </a:lvl3pPr>
            <a:lvl4pPr marL="1369131" indent="0">
              <a:buNone/>
              <a:defRPr sz="1597" b="1"/>
            </a:lvl4pPr>
            <a:lvl5pPr marL="1825508" indent="0">
              <a:buNone/>
              <a:defRPr sz="1597" b="1"/>
            </a:lvl5pPr>
            <a:lvl6pPr marL="2281885" indent="0">
              <a:buNone/>
              <a:defRPr sz="1597" b="1"/>
            </a:lvl6pPr>
            <a:lvl7pPr marL="2738262" indent="0">
              <a:buNone/>
              <a:defRPr sz="1597" b="1"/>
            </a:lvl7pPr>
            <a:lvl8pPr marL="3194639" indent="0">
              <a:buNone/>
              <a:defRPr sz="1597" b="1"/>
            </a:lvl8pPr>
            <a:lvl9pPr marL="3651016" indent="0">
              <a:buNone/>
              <a:defRPr sz="159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1750" y="2756581"/>
            <a:ext cx="4746212" cy="3200400"/>
          </a:xfrm>
        </p:spPr>
        <p:txBody>
          <a:bodyPr/>
          <a:lstStyle>
            <a:lvl1pPr>
              <a:defRPr sz="1797"/>
            </a:lvl1pPr>
            <a:lvl2pPr>
              <a:defRPr sz="1597"/>
            </a:lvl2pPr>
            <a:lvl3pPr>
              <a:defRPr sz="1397"/>
            </a:lvl3pPr>
            <a:lvl4pPr>
              <a:defRPr sz="1397"/>
            </a:lvl4pPr>
            <a:lvl5pPr>
              <a:defRPr sz="1397"/>
            </a:lvl5pPr>
            <a:lvl6pPr>
              <a:defRPr sz="1397"/>
            </a:lvl6pPr>
            <a:lvl7pPr>
              <a:defRPr sz="1397"/>
            </a:lvl7pPr>
            <a:lvl8pPr>
              <a:defRPr sz="1397"/>
            </a:lvl8pPr>
            <a:lvl9pPr>
              <a:defRPr sz="13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25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50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76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081" y="237744"/>
            <a:ext cx="851580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03943" y="237744"/>
            <a:ext cx="2920746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9453" y="607392"/>
            <a:ext cx="2426349" cy="1645920"/>
          </a:xfrm>
        </p:spPr>
        <p:txBody>
          <a:bodyPr anchor="b">
            <a:normAutofit/>
          </a:bodyPr>
          <a:lstStyle>
            <a:lvl1pPr algn="l" defTabSz="9127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95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50" y="609600"/>
            <a:ext cx="7758232" cy="5334000"/>
          </a:xfrm>
        </p:spPr>
        <p:txBody>
          <a:bodyPr/>
          <a:lstStyle>
            <a:lvl1pPr>
              <a:defRPr sz="1797"/>
            </a:lvl1pPr>
            <a:lvl2pPr>
              <a:defRPr sz="1597"/>
            </a:lvl2pPr>
            <a:lvl3pPr>
              <a:defRPr sz="1397"/>
            </a:lvl3pPr>
            <a:lvl4pPr>
              <a:defRPr sz="1397"/>
            </a:lvl4pPr>
            <a:lvl5pPr>
              <a:defRPr sz="1397"/>
            </a:lvl5pPr>
            <a:lvl6pPr>
              <a:defRPr sz="1397"/>
            </a:lvl6pPr>
            <a:lvl7pPr>
              <a:defRPr sz="1397"/>
            </a:lvl7pPr>
            <a:lvl8pPr>
              <a:defRPr sz="1397"/>
            </a:lvl8pPr>
            <a:lvl9pPr>
              <a:defRPr sz="139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79453" y="2286000"/>
            <a:ext cx="2426349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799"/>
              </a:spcBef>
              <a:buNone/>
              <a:defRPr sz="1397">
                <a:solidFill>
                  <a:srgbClr val="FFFFFF"/>
                </a:solidFill>
              </a:defRPr>
            </a:lvl1pPr>
            <a:lvl2pPr marL="456377" indent="0">
              <a:buNone/>
              <a:defRPr sz="1198"/>
            </a:lvl2pPr>
            <a:lvl3pPr marL="912754" indent="0">
              <a:buNone/>
              <a:defRPr sz="998"/>
            </a:lvl3pPr>
            <a:lvl4pPr marL="1369131" indent="0">
              <a:buNone/>
              <a:defRPr sz="898"/>
            </a:lvl4pPr>
            <a:lvl5pPr marL="1825508" indent="0">
              <a:buNone/>
              <a:defRPr sz="898"/>
            </a:lvl5pPr>
            <a:lvl6pPr marL="2281885" indent="0">
              <a:buNone/>
              <a:defRPr sz="898"/>
            </a:lvl6pPr>
            <a:lvl7pPr marL="2738262" indent="0">
              <a:buNone/>
              <a:defRPr sz="898"/>
            </a:lvl7pPr>
            <a:lvl8pPr marL="3194639" indent="0">
              <a:buNone/>
              <a:defRPr sz="898"/>
            </a:lvl8pPr>
            <a:lvl9pPr marL="3651016" indent="0">
              <a:buNone/>
              <a:defRPr sz="89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74730" y="6223002"/>
            <a:ext cx="1460373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Rectangle 11"/>
          <p:cNvSpPr/>
          <p:nvPr/>
        </p:nvSpPr>
        <p:spPr>
          <a:xfrm>
            <a:off x="9140853" y="374904"/>
            <a:ext cx="2646926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57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03943" y="237744"/>
            <a:ext cx="2920746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9453" y="603504"/>
            <a:ext cx="2427870" cy="1645920"/>
          </a:xfrm>
        </p:spPr>
        <p:txBody>
          <a:bodyPr anchor="b">
            <a:noAutofit/>
          </a:bodyPr>
          <a:lstStyle>
            <a:lvl1pPr algn="l">
              <a:defRPr sz="2795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182" y="237744"/>
            <a:ext cx="8515800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194"/>
            </a:lvl1pPr>
            <a:lvl2pPr marL="456377" indent="0">
              <a:buNone/>
              <a:defRPr sz="2795"/>
            </a:lvl2pPr>
            <a:lvl3pPr marL="912754" indent="0">
              <a:buNone/>
              <a:defRPr sz="2396"/>
            </a:lvl3pPr>
            <a:lvl4pPr marL="1369131" indent="0">
              <a:buNone/>
              <a:defRPr sz="1996"/>
            </a:lvl4pPr>
            <a:lvl5pPr marL="1825508" indent="0">
              <a:buNone/>
              <a:defRPr sz="1996"/>
            </a:lvl5pPr>
            <a:lvl6pPr marL="2281885" indent="0">
              <a:buNone/>
              <a:defRPr sz="1996"/>
            </a:lvl6pPr>
            <a:lvl7pPr marL="2738262" indent="0">
              <a:buNone/>
              <a:defRPr sz="1996"/>
            </a:lvl7pPr>
            <a:lvl8pPr marL="3194639" indent="0">
              <a:buNone/>
              <a:defRPr sz="1996"/>
            </a:lvl8pPr>
            <a:lvl9pPr marL="3651016" indent="0">
              <a:buNone/>
              <a:defRPr sz="1996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79453" y="2286000"/>
            <a:ext cx="2427870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799"/>
              </a:spcBef>
              <a:buNone/>
              <a:defRPr sz="1397">
                <a:solidFill>
                  <a:srgbClr val="FFFFFF"/>
                </a:solidFill>
              </a:defRPr>
            </a:lvl1pPr>
            <a:lvl2pPr marL="456377" indent="0">
              <a:buNone/>
              <a:defRPr sz="1198"/>
            </a:lvl2pPr>
            <a:lvl3pPr marL="912754" indent="0">
              <a:buNone/>
              <a:defRPr sz="998"/>
            </a:lvl3pPr>
            <a:lvl4pPr marL="1369131" indent="0">
              <a:buNone/>
              <a:defRPr sz="898"/>
            </a:lvl4pPr>
            <a:lvl5pPr marL="1825508" indent="0">
              <a:buNone/>
              <a:defRPr sz="898"/>
            </a:lvl5pPr>
            <a:lvl6pPr marL="2281885" indent="0">
              <a:buNone/>
              <a:defRPr sz="898"/>
            </a:lvl6pPr>
            <a:lvl7pPr marL="2738262" indent="0">
              <a:buNone/>
              <a:defRPr sz="898"/>
            </a:lvl7pPr>
            <a:lvl8pPr marL="3194639" indent="0">
              <a:buNone/>
              <a:defRPr sz="898"/>
            </a:lvl8pPr>
            <a:lvl9pPr marL="3651016" indent="0">
              <a:buNone/>
              <a:defRPr sz="89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2754" rtl="0" eaLnBrk="1" latinLnBrk="0" hangingPunct="1">
              <a:defRPr lang="en-US" sz="998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77776" y="6227064"/>
            <a:ext cx="1460373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9140853" y="374904"/>
            <a:ext cx="2646926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395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268" y="237744"/>
            <a:ext cx="1170123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4856" y="642594"/>
            <a:ext cx="10040064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856" y="2103120"/>
            <a:ext cx="10040064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3820" y="6307672"/>
            <a:ext cx="2738199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18/3/9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3598" y="6307672"/>
            <a:ext cx="5202579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50794" y="6307672"/>
            <a:ext cx="1460373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5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2754" rtl="0" eaLnBrk="1" latinLnBrk="0" hangingPunct="1">
        <a:lnSpc>
          <a:spcPct val="90000"/>
        </a:lnSpc>
        <a:spcBef>
          <a:spcPct val="0"/>
        </a:spcBef>
        <a:buNone/>
        <a:defRPr lang="en-US" sz="4791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551" indent="-182551" algn="l" defTabSz="912754" rtl="0" eaLnBrk="1" latinLnBrk="0" hangingPunct="1">
        <a:lnSpc>
          <a:spcPct val="100000"/>
        </a:lnSpc>
        <a:spcBef>
          <a:spcPts val="898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indent="-182551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97" kern="1200">
          <a:solidFill>
            <a:schemeClr val="tx1"/>
          </a:solidFill>
          <a:latin typeface="+mn-lt"/>
          <a:ea typeface="+mn-ea"/>
          <a:cs typeface="+mn-cs"/>
        </a:defRPr>
      </a:lvl2pPr>
      <a:lvl3pPr marL="730203" indent="-182551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3pPr>
      <a:lvl4pPr marL="1004029" indent="-182551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4pPr>
      <a:lvl5pPr marL="1277856" indent="-182551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5pPr>
      <a:lvl6pPr marL="1597120" indent="-228189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6pPr>
      <a:lvl7pPr marL="1896580" indent="-228189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7pPr>
      <a:lvl8pPr marL="2196040" indent="-228189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8pPr>
      <a:lvl9pPr marL="2495500" indent="-228189" algn="l" defTabSz="912754" rtl="0" eaLnBrk="1" latinLnBrk="0" hangingPunct="1">
        <a:lnSpc>
          <a:spcPct val="100000"/>
        </a:lnSpc>
        <a:spcBef>
          <a:spcPts val="499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1pPr>
      <a:lvl2pPr marL="456377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2pPr>
      <a:lvl3pPr marL="912754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3pPr>
      <a:lvl4pPr marL="1369131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4pPr>
      <a:lvl5pPr marL="1825508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5pPr>
      <a:lvl6pPr marL="2281885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6pPr>
      <a:lvl7pPr marL="2738262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7pPr>
      <a:lvl8pPr marL="3194639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8pPr>
      <a:lvl9pPr marL="3651016" algn="l" defTabSz="912754" rtl="0" eaLnBrk="1" latinLnBrk="0" hangingPunct="1">
        <a:defRPr sz="17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dirty="0" smtClean="0"/>
              <a:t>详见展示视频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				----</a:t>
            </a:r>
            <a:r>
              <a:rPr kumimoji="1" lang="zh-CN" altLang="en-US" dirty="0" smtClean="0"/>
              <a:t>蔡文哲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819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肥皂">
  <a:themeElements>
    <a:clrScheme name="肥皂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肥皂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肥皂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204</TotalTime>
  <Words>3</Words>
  <Application>Microsoft Macintosh PowerPoint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Calibri</vt:lpstr>
      <vt:lpstr>Century Gothic</vt:lpstr>
      <vt:lpstr>Garamond</vt:lpstr>
      <vt:lpstr>宋体</vt:lpstr>
      <vt:lpstr>肥皂</vt:lpstr>
      <vt:lpstr>详见展示视频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杨刚</cp:lastModifiedBy>
  <cp:revision>16</cp:revision>
  <dcterms:modified xsi:type="dcterms:W3CDTF">2018-03-09T01:57:29Z</dcterms:modified>
</cp:coreProperties>
</file>