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7" r:id="rId2"/>
    <p:sldId id="258" r:id="rId3"/>
    <p:sldId id="259" r:id="rId4"/>
    <p:sldId id="260" r:id="rId5"/>
    <p:sldId id="268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15B9C-7930-43F6-AEEA-A04678CAF3C2}" type="datetimeFigureOut">
              <a:rPr lang="zh-CN" altLang="en-US" smtClean="0"/>
              <a:t>2017/6/9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9401F-EA36-407B-9ADD-3F15CC42C9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3216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描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15B9C-7930-43F6-AEEA-A04678CAF3C2}" type="datetimeFigureOut">
              <a:rPr lang="zh-CN" altLang="en-US" smtClean="0"/>
              <a:t>2017/6/9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9401F-EA36-407B-9ADD-3F15CC42C9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14576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引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15B9C-7930-43F6-AEEA-A04678CAF3C2}" type="datetimeFigureOut">
              <a:rPr lang="zh-CN" altLang="en-US" smtClean="0"/>
              <a:t>2017/6/9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9401F-EA36-407B-9ADD-3F15CC42C9C7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34813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15B9C-7930-43F6-AEEA-A04678CAF3C2}" type="datetimeFigureOut">
              <a:rPr lang="zh-CN" altLang="en-US" smtClean="0"/>
              <a:t>2017/6/9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9401F-EA36-407B-9ADD-3F15CC42C9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40628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言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15B9C-7930-43F6-AEEA-A04678CAF3C2}" type="datetimeFigureOut">
              <a:rPr lang="zh-CN" altLang="en-US" smtClean="0"/>
              <a:t>2017/6/9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9401F-EA36-407B-9ADD-3F15CC42C9C7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332582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或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15B9C-7930-43F6-AEEA-A04678CAF3C2}" type="datetimeFigureOut">
              <a:rPr lang="zh-CN" altLang="en-US" smtClean="0"/>
              <a:t>2017/6/9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9401F-EA36-407B-9ADD-3F15CC42C9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66946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15B9C-7930-43F6-AEEA-A04678CAF3C2}" type="datetimeFigureOut">
              <a:rPr lang="zh-CN" altLang="en-US" smtClean="0"/>
              <a:t>2017/6/9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9401F-EA36-407B-9ADD-3F15CC42C9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59576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15B9C-7930-43F6-AEEA-A04678CAF3C2}" type="datetimeFigureOut">
              <a:rPr lang="zh-CN" altLang="en-US" smtClean="0"/>
              <a:t>2017/6/9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9401F-EA36-407B-9ADD-3F15CC42C9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43336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15B9C-7930-43F6-AEEA-A04678CAF3C2}" type="datetimeFigureOut">
              <a:rPr lang="zh-CN" altLang="en-US" smtClean="0"/>
              <a:t>2017/6/9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9401F-EA36-407B-9ADD-3F15CC42C9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1661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15B9C-7930-43F6-AEEA-A04678CAF3C2}" type="datetimeFigureOut">
              <a:rPr lang="zh-CN" altLang="en-US" smtClean="0"/>
              <a:t>2017/6/9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9401F-EA36-407B-9ADD-3F15CC42C9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45222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15B9C-7930-43F6-AEEA-A04678CAF3C2}" type="datetimeFigureOut">
              <a:rPr lang="zh-CN" altLang="en-US" smtClean="0"/>
              <a:t>2017/6/9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9401F-EA36-407B-9ADD-3F15CC42C9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9380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15B9C-7930-43F6-AEEA-A04678CAF3C2}" type="datetimeFigureOut">
              <a:rPr lang="zh-CN" altLang="en-US" smtClean="0"/>
              <a:t>2017/6/9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9401F-EA36-407B-9ADD-3F15CC42C9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7034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15B9C-7930-43F6-AEEA-A04678CAF3C2}" type="datetimeFigureOut">
              <a:rPr lang="zh-CN" altLang="en-US" smtClean="0"/>
              <a:t>2017/6/9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9401F-EA36-407B-9ADD-3F15CC42C9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004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15B9C-7930-43F6-AEEA-A04678CAF3C2}" type="datetimeFigureOut">
              <a:rPr lang="zh-CN" altLang="en-US" smtClean="0"/>
              <a:t>2017/6/9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9401F-EA36-407B-9ADD-3F15CC42C9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71057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15B9C-7930-43F6-AEEA-A04678CAF3C2}" type="datetimeFigureOut">
              <a:rPr lang="zh-CN" altLang="en-US" smtClean="0"/>
              <a:t>2017/6/9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9401F-EA36-407B-9ADD-3F15CC42C9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3179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15B9C-7930-43F6-AEEA-A04678CAF3C2}" type="datetimeFigureOut">
              <a:rPr lang="zh-CN" altLang="en-US" smtClean="0"/>
              <a:t>2017/6/9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9401F-EA36-407B-9ADD-3F15CC42C9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8759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15B9C-7930-43F6-AEEA-A04678CAF3C2}" type="datetimeFigureOut">
              <a:rPr lang="zh-CN" altLang="en-US" smtClean="0"/>
              <a:t>2017/6/9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3E9401F-EA36-407B-9ADD-3F15CC42C9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1660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  <p:sldLayoutId id="2147483793" r:id="rId13"/>
    <p:sldLayoutId id="2147483794" r:id="rId14"/>
    <p:sldLayoutId id="2147483795" r:id="rId15"/>
    <p:sldLayoutId id="214748379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22033" y="2232338"/>
            <a:ext cx="8596668" cy="665408"/>
          </a:xfrm>
        </p:spPr>
        <p:txBody>
          <a:bodyPr/>
          <a:lstStyle/>
          <a:p>
            <a:r>
              <a:rPr lang="zh-CN" altLang="en-US" dirty="0" smtClean="0"/>
              <a:t>校园联网助手和</a:t>
            </a:r>
            <a:r>
              <a:rPr lang="en-US" altLang="zh-CN" dirty="0" smtClean="0"/>
              <a:t>WIFI</a:t>
            </a:r>
            <a:r>
              <a:rPr lang="zh-CN" altLang="en-US" dirty="0" smtClean="0"/>
              <a:t>信息收集工具的实现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5977011" y="4441780"/>
            <a:ext cx="35416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成员：周立博 </a:t>
            </a:r>
            <a:r>
              <a:rPr lang="en-US" altLang="zh-CN" dirty="0" smtClean="0"/>
              <a:t>2014201996</a:t>
            </a:r>
          </a:p>
          <a:p>
            <a:r>
              <a:rPr lang="en-US" altLang="zh-CN" dirty="0" smtClean="0"/>
              <a:t>          </a:t>
            </a:r>
            <a:r>
              <a:rPr lang="zh-CN" altLang="en-US" dirty="0" smtClean="0"/>
              <a:t>张凯旋 </a:t>
            </a:r>
            <a:r>
              <a:rPr lang="en-US" altLang="zh-CN" dirty="0" smtClean="0"/>
              <a:t>2014201987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740457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6766655" cy="704045"/>
          </a:xfrm>
        </p:spPr>
        <p:txBody>
          <a:bodyPr/>
          <a:lstStyle/>
          <a:p>
            <a:r>
              <a:rPr lang="zh-CN" altLang="en-US" dirty="0" smtClean="0"/>
              <a:t>微人大登陆，课程表查询分析</a:t>
            </a:r>
            <a:endParaRPr lang="zh-CN" altLang="en-US" dirty="0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2678" t="15002" r="3385" b="42704"/>
          <a:stretch/>
        </p:blipFill>
        <p:spPr>
          <a:xfrm>
            <a:off x="811368" y="1313644"/>
            <a:ext cx="7000747" cy="260367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/>
          <a:srcRect l="32744" t="15097" r="3709" b="36136"/>
          <a:stretch/>
        </p:blipFill>
        <p:spPr>
          <a:xfrm>
            <a:off x="4146997" y="3917324"/>
            <a:ext cx="6593983" cy="2845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96364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26772"/>
          </a:xfrm>
        </p:spPr>
        <p:txBody>
          <a:bodyPr>
            <a:normAutofit fontScale="90000"/>
          </a:bodyPr>
          <a:lstStyle/>
          <a:p>
            <a:r>
              <a:rPr lang="en-US" altLang="zh-CN" dirty="0" smtClean="0"/>
              <a:t>WIFI</a:t>
            </a:r>
            <a:r>
              <a:rPr lang="zh-CN" altLang="en-US" dirty="0" smtClean="0"/>
              <a:t>信息收集工具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77334" y="1236373"/>
            <a:ext cx="7848480" cy="450759"/>
          </a:xfrm>
        </p:spPr>
        <p:txBody>
          <a:bodyPr/>
          <a:lstStyle/>
          <a:p>
            <a:r>
              <a:rPr lang="zh-CN" altLang="en-US" dirty="0" smtClean="0"/>
              <a:t>功能：记录位置信息，获取当前</a:t>
            </a:r>
            <a:r>
              <a:rPr lang="en-US" altLang="zh-CN" dirty="0" err="1" smtClean="0"/>
              <a:t>wifi</a:t>
            </a:r>
            <a:r>
              <a:rPr lang="zh-CN" altLang="en-US" dirty="0" smtClean="0"/>
              <a:t>列表，将其发送到服务器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677334" y="1687132"/>
            <a:ext cx="64780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问题：权限管理</a:t>
            </a:r>
            <a:endParaRPr lang="en-US" altLang="zh-CN" dirty="0" smtClean="0"/>
          </a:p>
          <a:p>
            <a:r>
              <a:rPr lang="en-US" altLang="zh-CN" dirty="0" smtClean="0"/>
              <a:t>      android6.0</a:t>
            </a:r>
            <a:r>
              <a:rPr lang="zh-CN" altLang="en-US" dirty="0" smtClean="0"/>
              <a:t>以后进行动态权限管理，并且获取</a:t>
            </a:r>
            <a:r>
              <a:rPr lang="en-US" altLang="zh-CN" dirty="0" err="1" smtClean="0"/>
              <a:t>wifi</a:t>
            </a:r>
            <a:r>
              <a:rPr lang="zh-CN" altLang="en-US" dirty="0" smtClean="0"/>
              <a:t>信息需要添加获取位置信息权限，并让用户打开定位功能</a:t>
            </a:r>
            <a:endParaRPr lang="en-US" altLang="zh-CN" dirty="0" smtClean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/>
          <a:srcRect l="15224" t="20378" r="5688" b="10607"/>
          <a:stretch/>
        </p:blipFill>
        <p:spPr>
          <a:xfrm>
            <a:off x="682581" y="2781836"/>
            <a:ext cx="7843233" cy="3847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7669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13893"/>
          </a:xfrm>
        </p:spPr>
        <p:txBody>
          <a:bodyPr>
            <a:normAutofit fontScale="90000"/>
          </a:bodyPr>
          <a:lstStyle/>
          <a:p>
            <a:r>
              <a:rPr lang="zh-CN" altLang="en-US" dirty="0" smtClean="0"/>
              <a:t>定位方法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77334" y="1223493"/>
            <a:ext cx="8596668" cy="1081825"/>
          </a:xfrm>
        </p:spPr>
        <p:txBody>
          <a:bodyPr/>
          <a:lstStyle/>
          <a:p>
            <a:r>
              <a:rPr lang="zh-CN" altLang="en-US" dirty="0" smtClean="0"/>
              <a:t>根据离线收集的数据建立地图，（向量</a:t>
            </a:r>
            <a:r>
              <a:rPr lang="en-US" altLang="zh-CN" dirty="0" smtClean="0"/>
              <a:t>[(</a:t>
            </a:r>
            <a:r>
              <a:rPr lang="en-US" altLang="zh-CN" dirty="0" err="1" smtClean="0"/>
              <a:t>bssid,rssi</a:t>
            </a:r>
            <a:r>
              <a:rPr lang="en-US" altLang="zh-CN" dirty="0" smtClean="0"/>
              <a:t>),……,]</a:t>
            </a:r>
            <a:r>
              <a:rPr lang="zh-CN" altLang="en-US" dirty="0" smtClean="0"/>
              <a:t>）</a:t>
            </a:r>
            <a:endParaRPr lang="en-US" altLang="zh-CN" dirty="0" smtClean="0"/>
          </a:p>
          <a:p>
            <a:r>
              <a:rPr lang="zh-CN" altLang="en-US" dirty="0" smtClean="0"/>
              <a:t>定位时，把用户手机采集的</a:t>
            </a:r>
            <a:r>
              <a:rPr lang="en-US" altLang="zh-CN" dirty="0" err="1" smtClean="0"/>
              <a:t>wifi</a:t>
            </a:r>
            <a:r>
              <a:rPr lang="zh-CN" altLang="en-US" dirty="0" smtClean="0"/>
              <a:t>列表做成向量与地图中的向量进行余弦相似度判断（取交集部分）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3809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人大校园网网页客户端抓包分析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1.</a:t>
            </a:r>
            <a:r>
              <a:rPr lang="zh-CN" altLang="en-US" dirty="0" smtClean="0"/>
              <a:t>登陆</a:t>
            </a:r>
            <a:endParaRPr lang="en-US" altLang="zh-CN" dirty="0" smtClean="0"/>
          </a:p>
          <a:p>
            <a:endParaRPr lang="en-US" altLang="zh-CN" dirty="0" smtClean="0"/>
          </a:p>
        </p:txBody>
      </p:sp>
      <p:grpSp>
        <p:nvGrpSpPr>
          <p:cNvPr id="6" name="组合 5"/>
          <p:cNvGrpSpPr/>
          <p:nvPr/>
        </p:nvGrpSpPr>
        <p:grpSpPr>
          <a:xfrm>
            <a:off x="1057949" y="2688968"/>
            <a:ext cx="4209509" cy="2705175"/>
            <a:chOff x="1057949" y="2688968"/>
            <a:chExt cx="4209509" cy="2705175"/>
          </a:xfrm>
        </p:grpSpPr>
        <p:pic>
          <p:nvPicPr>
            <p:cNvPr id="4" name="Picture 138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057950" y="3591575"/>
              <a:ext cx="4209508" cy="1802568"/>
            </a:xfrm>
            <a:prstGeom prst="rect">
              <a:avLst/>
            </a:prstGeom>
          </p:spPr>
        </p:pic>
        <p:pic>
          <p:nvPicPr>
            <p:cNvPr id="5" name="Picture 136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1057949" y="2688968"/>
              <a:ext cx="4209509" cy="672418"/>
            </a:xfrm>
            <a:prstGeom prst="rect">
              <a:avLst/>
            </a:prstGeom>
          </p:spPr>
        </p:pic>
      </p:grpSp>
      <p:sp>
        <p:nvSpPr>
          <p:cNvPr id="7" name="文本框 6"/>
          <p:cNvSpPr txBox="1"/>
          <p:nvPr/>
        </p:nvSpPr>
        <p:spPr>
          <a:xfrm>
            <a:off x="6529589" y="2846231"/>
            <a:ext cx="28719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DDDDD </a:t>
            </a:r>
            <a:r>
              <a:rPr lang="zh-CN" altLang="zh-CN" dirty="0"/>
              <a:t>字段是明文用户名，</a:t>
            </a:r>
            <a:r>
              <a:rPr lang="en-US" altLang="zh-CN" dirty="0" err="1"/>
              <a:t>upass</a:t>
            </a:r>
            <a:r>
              <a:rPr lang="en-US" altLang="zh-CN" dirty="0"/>
              <a:t> </a:t>
            </a:r>
            <a:r>
              <a:rPr lang="zh-CN" altLang="zh-CN" dirty="0"/>
              <a:t>是明文密码</a:t>
            </a:r>
            <a:r>
              <a:rPr lang="zh-CN" altLang="zh-CN" dirty="0" smtClean="0"/>
              <a:t>，</a:t>
            </a:r>
            <a:r>
              <a:rPr lang="en-US" altLang="zh-CN" dirty="0" smtClean="0"/>
              <a:t>hid1 </a:t>
            </a:r>
            <a:r>
              <a:rPr lang="zh-CN" altLang="zh-CN" dirty="0" smtClean="0"/>
              <a:t>与</a:t>
            </a:r>
            <a:r>
              <a:rPr lang="en-US" altLang="zh-CN" dirty="0" smtClean="0"/>
              <a:t> hid2 </a:t>
            </a:r>
            <a:r>
              <a:rPr lang="zh-CN" altLang="zh-CN" dirty="0" smtClean="0"/>
              <a:t>均为空，</a:t>
            </a:r>
            <a:r>
              <a:rPr lang="en-US" altLang="zh-CN" dirty="0" smtClean="0"/>
              <a:t>0MKKey </a:t>
            </a:r>
            <a:r>
              <a:rPr lang="zh-CN" altLang="zh-CN" dirty="0" smtClean="0"/>
              <a:t>的</a:t>
            </a:r>
            <a:r>
              <a:rPr lang="zh-CN" altLang="zh-CN" dirty="0"/>
              <a:t>值一直是</a:t>
            </a:r>
            <a:r>
              <a:rPr lang="en-US" altLang="zh-CN" dirty="0"/>
              <a:t> 123456</a:t>
            </a:r>
            <a:r>
              <a:rPr lang="zh-CN" altLang="zh-CN" dirty="0"/>
              <a:t>，</a:t>
            </a:r>
            <a:r>
              <a:rPr lang="en-US" altLang="zh-CN" dirty="0"/>
              <a:t>R6 </a:t>
            </a:r>
            <a:r>
              <a:rPr lang="zh-CN" altLang="zh-CN" dirty="0" smtClean="0"/>
              <a:t>代表</a:t>
            </a:r>
            <a:r>
              <a:rPr lang="zh-CN" altLang="zh-CN" dirty="0"/>
              <a:t>设备类型，</a:t>
            </a:r>
            <a:r>
              <a:rPr lang="en-US" altLang="zh-CN" dirty="0"/>
              <a:t>0 </a:t>
            </a:r>
            <a:r>
              <a:rPr lang="zh-CN" altLang="zh-CN" dirty="0"/>
              <a:t>表示</a:t>
            </a:r>
            <a:r>
              <a:rPr lang="en-US" altLang="zh-CN" dirty="0"/>
              <a:t> PC</a:t>
            </a:r>
            <a:r>
              <a:rPr lang="zh-CN" altLang="zh-CN" dirty="0"/>
              <a:t>，</a:t>
            </a:r>
            <a:r>
              <a:rPr lang="en-US" altLang="zh-CN" dirty="0"/>
              <a:t>1 </a:t>
            </a:r>
            <a:r>
              <a:rPr lang="zh-CN" altLang="zh-CN" dirty="0"/>
              <a:t>表示移动设备 </a:t>
            </a:r>
          </a:p>
        </p:txBody>
      </p:sp>
    </p:spTree>
    <p:extLst>
      <p:ext uri="{BB962C8B-B14F-4D97-AF65-F5344CB8AC3E}">
        <p14:creationId xmlns:p14="http://schemas.microsoft.com/office/powerpoint/2010/main" val="42854411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77334" y="656823"/>
            <a:ext cx="8596668" cy="5384539"/>
          </a:xfrm>
        </p:spPr>
        <p:txBody>
          <a:bodyPr/>
          <a:lstStyle/>
          <a:p>
            <a:r>
              <a:rPr lang="en-US" altLang="zh-CN" dirty="0" smtClean="0"/>
              <a:t>2.</a:t>
            </a:r>
            <a:r>
              <a:rPr lang="zh-CN" altLang="zh-CN" dirty="0"/>
              <a:t>查询剩余流量，已用流量，账户</a:t>
            </a:r>
            <a:r>
              <a:rPr lang="zh-CN" altLang="zh-CN" dirty="0" smtClean="0"/>
              <a:t>余额</a:t>
            </a:r>
            <a:endParaRPr lang="en-US" altLang="zh-CN" dirty="0" smtClean="0"/>
          </a:p>
          <a:p>
            <a:endParaRPr lang="zh-CN" altLang="en-US" dirty="0"/>
          </a:p>
        </p:txBody>
      </p:sp>
      <p:grpSp>
        <p:nvGrpSpPr>
          <p:cNvPr id="6" name="组合 5"/>
          <p:cNvGrpSpPr/>
          <p:nvPr/>
        </p:nvGrpSpPr>
        <p:grpSpPr>
          <a:xfrm>
            <a:off x="677334" y="1408618"/>
            <a:ext cx="6056737" cy="3880947"/>
            <a:chOff x="1219825" y="1219086"/>
            <a:chExt cx="6056737" cy="3880947"/>
          </a:xfrm>
        </p:grpSpPr>
        <p:pic>
          <p:nvPicPr>
            <p:cNvPr id="4" name="Picture 140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219825" y="1219086"/>
              <a:ext cx="6056737" cy="1446841"/>
            </a:xfrm>
            <a:prstGeom prst="rect">
              <a:avLst/>
            </a:prstGeom>
          </p:spPr>
        </p:pic>
        <p:pic>
          <p:nvPicPr>
            <p:cNvPr id="5" name="Picture 142"/>
            <p:cNvPicPr/>
            <p:nvPr/>
          </p:nvPicPr>
          <p:blipFill rotWithShape="1">
            <a:blip r:embed="rId3"/>
            <a:srcRect r="653"/>
            <a:stretch/>
          </p:blipFill>
          <p:spPr>
            <a:xfrm>
              <a:off x="1219825" y="2965693"/>
              <a:ext cx="5876434" cy="213434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808815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77334" y="450761"/>
            <a:ext cx="8596668" cy="5590601"/>
          </a:xfrm>
        </p:spPr>
        <p:txBody>
          <a:bodyPr/>
          <a:lstStyle/>
          <a:p>
            <a:r>
              <a:rPr lang="zh-CN" altLang="en-US" dirty="0" smtClean="0"/>
              <a:t>查询该账号登陆的设备</a:t>
            </a:r>
            <a:endParaRPr lang="en-US" altLang="zh-CN" dirty="0" smtClean="0"/>
          </a:p>
          <a:p>
            <a:endParaRPr lang="zh-CN" altLang="en-US" dirty="0"/>
          </a:p>
        </p:txBody>
      </p:sp>
      <p:pic>
        <p:nvPicPr>
          <p:cNvPr id="4" name="Picture 173"/>
          <p:cNvPicPr/>
          <p:nvPr/>
        </p:nvPicPr>
        <p:blipFill>
          <a:blip r:embed="rId2"/>
          <a:stretch>
            <a:fillRect/>
          </a:stretch>
        </p:blipFill>
        <p:spPr>
          <a:xfrm>
            <a:off x="1276882" y="1063883"/>
            <a:ext cx="6141349" cy="4977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7297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77334" y="489397"/>
            <a:ext cx="8596668" cy="5551965"/>
          </a:xfrm>
        </p:spPr>
        <p:txBody>
          <a:bodyPr/>
          <a:lstStyle/>
          <a:p>
            <a:r>
              <a:rPr lang="zh-CN" altLang="en-US" dirty="0" smtClean="0"/>
              <a:t>返回</a:t>
            </a:r>
            <a:r>
              <a:rPr lang="en-US" altLang="zh-CN" dirty="0" smtClean="0"/>
              <a:t>JSON</a:t>
            </a:r>
            <a:r>
              <a:rPr lang="zh-CN" altLang="en-US" dirty="0" smtClean="0"/>
              <a:t>样式</a:t>
            </a:r>
            <a:endParaRPr lang="en-US" altLang="zh-CN" dirty="0" smtClean="0"/>
          </a:p>
          <a:p>
            <a:endParaRPr lang="zh-CN" altLang="en-US" dirty="0"/>
          </a:p>
        </p:txBody>
      </p:sp>
      <p:pic>
        <p:nvPicPr>
          <p:cNvPr id="4" name="Picture 226"/>
          <p:cNvPicPr/>
          <p:nvPr/>
        </p:nvPicPr>
        <p:blipFill>
          <a:blip r:embed="rId2"/>
          <a:stretch>
            <a:fillRect/>
          </a:stretch>
        </p:blipFill>
        <p:spPr>
          <a:xfrm>
            <a:off x="1078158" y="1169244"/>
            <a:ext cx="7061289" cy="3557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59197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77334" y="347731"/>
            <a:ext cx="8596668" cy="5693632"/>
          </a:xfrm>
        </p:spPr>
        <p:txBody>
          <a:bodyPr/>
          <a:lstStyle/>
          <a:p>
            <a:r>
              <a:rPr lang="zh-CN" altLang="en-US" dirty="0" smtClean="0"/>
              <a:t>下线设备</a:t>
            </a:r>
            <a:endParaRPr lang="en-US" altLang="zh-CN" dirty="0" smtClean="0"/>
          </a:p>
          <a:p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8210" y="944786"/>
            <a:ext cx="6887355" cy="253251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188210" y="3889420"/>
            <a:ext cx="698987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/>
              <a:t>Is_auto_login</a:t>
            </a:r>
            <a:r>
              <a:rPr lang="en-US" altLang="zh-CN" dirty="0"/>
              <a:t>:</a:t>
            </a:r>
            <a:r>
              <a:rPr lang="zh-CN" altLang="zh-CN" dirty="0"/>
              <a:t>表示是否取消自动登录，只有当使用网页登陆时勾选保持登陆状态后</a:t>
            </a:r>
            <a:r>
              <a:rPr lang="zh-CN" altLang="zh-CN" dirty="0" smtClean="0"/>
              <a:t>值为</a:t>
            </a:r>
            <a:r>
              <a:rPr lang="en-US" altLang="zh-CN" dirty="0" smtClean="0"/>
              <a:t> </a:t>
            </a:r>
            <a:r>
              <a:rPr lang="en-US" altLang="zh-CN" dirty="0"/>
              <a:t>0(</a:t>
            </a:r>
            <a:r>
              <a:rPr lang="zh-CN" altLang="zh-CN" dirty="0"/>
              <a:t>取消自动登陆</a:t>
            </a:r>
            <a:r>
              <a:rPr lang="en-US" altLang="zh-CN" dirty="0"/>
              <a:t>)</a:t>
            </a:r>
            <a:r>
              <a:rPr lang="zh-CN" altLang="zh-CN" dirty="0"/>
              <a:t>有效，其他情况下值均为</a:t>
            </a:r>
            <a:r>
              <a:rPr lang="en-US" altLang="zh-CN" dirty="0"/>
              <a:t> 1 </a:t>
            </a:r>
            <a:endParaRPr lang="zh-CN" altLang="zh-CN" dirty="0"/>
          </a:p>
          <a:p>
            <a:r>
              <a:rPr lang="en-US" altLang="zh-CN" dirty="0" err="1"/>
              <a:t>Device_list</a:t>
            </a:r>
            <a:r>
              <a:rPr lang="en-US" altLang="zh-CN" dirty="0"/>
              <a:t>:</a:t>
            </a:r>
            <a:r>
              <a:rPr lang="zh-CN" altLang="zh-CN" dirty="0"/>
              <a:t>包含两部分，第一个参数：该设备在第三步操作返回</a:t>
            </a:r>
            <a:r>
              <a:rPr lang="en-US" altLang="zh-CN" dirty="0"/>
              <a:t> </a:t>
            </a:r>
            <a:r>
              <a:rPr lang="en-US" altLang="zh-CN" dirty="0" err="1"/>
              <a:t>json</a:t>
            </a:r>
            <a:r>
              <a:rPr lang="en-US" altLang="zh-CN" dirty="0"/>
              <a:t> </a:t>
            </a:r>
            <a:r>
              <a:rPr lang="zh-CN" altLang="zh-CN" dirty="0"/>
              <a:t>数据</a:t>
            </a:r>
            <a:r>
              <a:rPr lang="en-US" altLang="zh-CN" dirty="0"/>
              <a:t> data </a:t>
            </a:r>
            <a:r>
              <a:rPr lang="zh-CN" altLang="zh-CN" dirty="0"/>
              <a:t>段下标，第二个参数是该设备的 </a:t>
            </a:r>
            <a:r>
              <a:rPr lang="en-US" altLang="zh-CN" dirty="0" err="1"/>
              <a:t>online_session</a:t>
            </a:r>
            <a:r>
              <a:rPr lang="en-US" altLang="zh-CN" dirty="0"/>
              <a:t> </a:t>
            </a:r>
            <a:r>
              <a:rPr lang="zh-CN" altLang="zh-CN" dirty="0"/>
              <a:t>值，当一次下线多个设备时，中间用分号</a:t>
            </a:r>
            <a:r>
              <a:rPr lang="zh-CN" altLang="zh-CN" dirty="0" smtClean="0"/>
              <a:t>分隔</a:t>
            </a:r>
            <a:r>
              <a:rPr lang="zh-CN" altLang="zh-CN" dirty="0"/>
              <a:t>。 </a:t>
            </a:r>
          </a:p>
        </p:txBody>
      </p:sp>
    </p:spTree>
    <p:extLst>
      <p:ext uri="{BB962C8B-B14F-4D97-AF65-F5344CB8AC3E}">
        <p14:creationId xmlns:p14="http://schemas.microsoft.com/office/powerpoint/2010/main" val="39183950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获取所需</a:t>
            </a:r>
            <a:r>
              <a:rPr lang="en-US" altLang="zh-CN" dirty="0" smtClean="0"/>
              <a:t>cookie</a:t>
            </a:r>
            <a:endParaRPr lang="zh-CN" altLang="en-US" dirty="0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25801" y="1270000"/>
            <a:ext cx="5610939" cy="4654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6625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415151" cy="639651"/>
          </a:xfrm>
        </p:spPr>
        <p:txBody>
          <a:bodyPr>
            <a:normAutofit fontScale="90000"/>
          </a:bodyPr>
          <a:lstStyle/>
          <a:p>
            <a:r>
              <a:rPr lang="en-US" altLang="zh-CN" dirty="0" smtClean="0"/>
              <a:t>Android</a:t>
            </a:r>
            <a:r>
              <a:rPr lang="zh-CN" altLang="en-US" dirty="0" smtClean="0"/>
              <a:t>网络请求</a:t>
            </a:r>
            <a:endParaRPr lang="zh-CN" altLang="en-US" dirty="0"/>
          </a:p>
        </p:txBody>
      </p:sp>
      <p:pic>
        <p:nvPicPr>
          <p:cNvPr id="7" name="内容占位符 6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8890" t="19656" r="39249" b="11661"/>
          <a:stretch/>
        </p:blipFill>
        <p:spPr>
          <a:xfrm>
            <a:off x="677333" y="1249251"/>
            <a:ext cx="6676503" cy="4971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83601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5317" t="23899" r="11628" b="12016"/>
          <a:stretch/>
        </p:blipFill>
        <p:spPr>
          <a:xfrm>
            <a:off x="0" y="-1"/>
            <a:ext cx="6542690" cy="444321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/>
          <a:srcRect l="39873" t="55413" r="3410" b="15185"/>
          <a:stretch/>
        </p:blipFill>
        <p:spPr>
          <a:xfrm>
            <a:off x="3691769" y="4443210"/>
            <a:ext cx="7757549" cy="2260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391196"/>
      </p:ext>
    </p:extLst>
  </p:cSld>
  <p:clrMapOvr>
    <a:masterClrMapping/>
  </p:clrMapOvr>
</p:sld>
</file>

<file path=ppt/theme/theme1.xml><?xml version="1.0" encoding="utf-8"?>
<a:theme xmlns:a="http://schemas.openxmlformats.org/drawingml/2006/main" name="平面">
  <a:themeElements>
    <a:clrScheme name="平面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平面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平面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223</TotalTime>
  <Words>279</Words>
  <Application>Microsoft Office PowerPoint</Application>
  <PresentationFormat>宽屏</PresentationFormat>
  <Paragraphs>22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8" baseType="lpstr">
      <vt:lpstr>方正姚体</vt:lpstr>
      <vt:lpstr>华文新魏</vt:lpstr>
      <vt:lpstr>Arial</vt:lpstr>
      <vt:lpstr>Trebuchet MS</vt:lpstr>
      <vt:lpstr>Wingdings 3</vt:lpstr>
      <vt:lpstr>平面</vt:lpstr>
      <vt:lpstr>校园联网助手和WIFI信息收集工具的实现</vt:lpstr>
      <vt:lpstr>人大校园网网页客户端抓包分析</vt:lpstr>
      <vt:lpstr>PowerPoint 演示文稿</vt:lpstr>
      <vt:lpstr>PowerPoint 演示文稿</vt:lpstr>
      <vt:lpstr>PowerPoint 演示文稿</vt:lpstr>
      <vt:lpstr>PowerPoint 演示文稿</vt:lpstr>
      <vt:lpstr>获取所需cookie</vt:lpstr>
      <vt:lpstr>Android网络请求</vt:lpstr>
      <vt:lpstr>PowerPoint 演示文稿</vt:lpstr>
      <vt:lpstr>微人大登陆，课程表查询分析</vt:lpstr>
      <vt:lpstr>WIFI信息收集工具</vt:lpstr>
      <vt:lpstr>定位方法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校园联网助手和WIFI信息收集工具的实现</dc:title>
  <dc:creator>ying zhou</dc:creator>
  <cp:lastModifiedBy>ying zhou</cp:lastModifiedBy>
  <cp:revision>12</cp:revision>
  <dcterms:created xsi:type="dcterms:W3CDTF">2017-06-09T01:21:11Z</dcterms:created>
  <dcterms:modified xsi:type="dcterms:W3CDTF">2017-06-09T05:04:58Z</dcterms:modified>
</cp:coreProperties>
</file>