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78" r:id="rId8"/>
    <p:sldId id="269" r:id="rId9"/>
    <p:sldId id="271" r:id="rId10"/>
    <p:sldId id="270" r:id="rId11"/>
    <p:sldId id="272" r:id="rId12"/>
    <p:sldId id="273" r:id="rId13"/>
    <p:sldId id="274" r:id="rId14"/>
    <p:sldId id="275" r:id="rId15"/>
    <p:sldId id="276" r:id="rId16"/>
    <p:sldId id="277" r:id="rId17"/>
    <p:sldId id="264" r:id="rId18"/>
    <p:sldId id="267" r:id="rId19"/>
    <p:sldId id="261" r:id="rId20"/>
    <p:sldId id="262" r:id="rId21"/>
    <p:sldId id="263" r:id="rId22"/>
    <p:sldId id="265" r:id="rId23"/>
    <p:sldId id="266" r:id="rId24"/>
    <p:sldId id="295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68" r:id="rId4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2017/6/9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292080" y="616530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左笑晨    王湘博    马正一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1472" y="1785926"/>
            <a:ext cx="78374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穿衣搭配评估与推荐系统</a:t>
            </a:r>
            <a:endParaRPr lang="en-US" altLang="zh-CN" sz="54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（前端实现）</a:t>
            </a:r>
            <a:endParaRPr lang="zh-CN" alt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344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357694"/>
            <a:ext cx="46005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214290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调用系统相册获取本地图片资源</a:t>
            </a:r>
            <a:endParaRPr lang="zh-CN" alt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714356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、验证是否有访问相册的权限，如果没有则申请</a:t>
            </a:r>
            <a:endParaRPr lang="zh-CN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" y="1214422"/>
            <a:ext cx="89439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0"/>
            <a:ext cx="914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643050"/>
            <a:ext cx="3786214" cy="5046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421481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571480"/>
            <a:ext cx="7181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57148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4.4</a:t>
            </a:r>
            <a:r>
              <a:rPr lang="zh-CN" altLang="en-US" dirty="0" smtClean="0"/>
              <a:t>及以上版本解析封装过的</a:t>
            </a:r>
            <a:r>
              <a:rPr lang="en-US" altLang="zh-CN" dirty="0" smtClean="0"/>
              <a:t>URI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4157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286388"/>
            <a:ext cx="32861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14356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在系统提供的多媒体数据库</a:t>
            </a:r>
            <a:r>
              <a:rPr lang="en-US" altLang="zh-CN" dirty="0" err="1" smtClean="0"/>
              <a:t>Mediastore</a:t>
            </a:r>
            <a:r>
              <a:rPr lang="zh-CN" altLang="en-US" dirty="0" smtClean="0"/>
              <a:t>中找到选中的图片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92971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86963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14818"/>
            <a:ext cx="793908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裁剪图片</a:t>
            </a:r>
            <a:endParaRPr lang="zh-CN" alt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086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3009900" cy="5619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28"/>
            <a:ext cx="3381375" cy="569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6000" dirty="0" smtClean="0"/>
              <a:t>基于</a:t>
            </a:r>
            <a:r>
              <a:rPr lang="en-US" altLang="zh-CN" sz="6000" dirty="0" smtClean="0"/>
              <a:t>JSON</a:t>
            </a:r>
            <a:r>
              <a:rPr lang="zh-CN" altLang="en-US" sz="6000" dirty="0" smtClean="0"/>
              <a:t>的服务器连接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图片发送不能以</a:t>
            </a:r>
            <a:r>
              <a:rPr lang="en-US" altLang="zh-CN" dirty="0" smtClean="0"/>
              <a:t>Bitmap</a:t>
            </a:r>
            <a:r>
              <a:rPr lang="zh-CN" altLang="en-US" dirty="0" smtClean="0"/>
              <a:t>直接发送，需要以字符串的形式发送。</a:t>
            </a:r>
            <a:endParaRPr lang="en-US" altLang="zh-CN" dirty="0" smtClean="0"/>
          </a:p>
          <a:p>
            <a:r>
              <a:rPr lang="zh-CN" altLang="en-US" dirty="0" smtClean="0"/>
              <a:t>编码方法</a:t>
            </a:r>
            <a:r>
              <a:rPr lang="en-US" altLang="zh-CN" dirty="0" smtClean="0"/>
              <a:t>:</a:t>
            </a:r>
            <a:r>
              <a:rPr lang="en-US" altLang="zh-CN" dirty="0" smtClean="0">
                <a:solidFill>
                  <a:srgbClr val="FF0000"/>
                </a:solidFill>
              </a:rPr>
              <a:t>Base64</a:t>
            </a:r>
            <a:r>
              <a:rPr lang="zh-CN" altLang="en-US" dirty="0" smtClean="0"/>
              <a:t>是网络上最常见的用于传输</a:t>
            </a:r>
            <a:r>
              <a:rPr lang="en-US" altLang="zh-CN" dirty="0" smtClean="0"/>
              <a:t>8Bit</a:t>
            </a:r>
            <a:r>
              <a:rPr lang="zh-CN" altLang="en-US" dirty="0" smtClean="0"/>
              <a:t>字节代码的编码方式之一</a:t>
            </a:r>
            <a:r>
              <a:rPr lang="en-US" altLang="zh-CN" dirty="0" smtClean="0"/>
              <a:t>,</a:t>
            </a:r>
            <a:r>
              <a:rPr lang="zh-CN" altLang="en-US" dirty="0" smtClean="0"/>
              <a:t>可用于在</a:t>
            </a:r>
            <a:r>
              <a:rPr lang="en-US" altLang="zh-CN" dirty="0" smtClean="0"/>
              <a:t>HTTP</a:t>
            </a:r>
            <a:r>
              <a:rPr lang="zh-CN" altLang="en-US" dirty="0" smtClean="0"/>
              <a:t>环境下传递较长的标识信息。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图片编码与解码</a:t>
            </a:r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7272808" cy="3140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6624736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由于网络请求的耗时性，我们将对网络请求操作进行</a:t>
            </a:r>
            <a:r>
              <a:rPr lang="zh-CN" altLang="en-US" dirty="0" smtClean="0">
                <a:solidFill>
                  <a:srgbClr val="FF0000"/>
                </a:solidFill>
              </a:rPr>
              <a:t>异步处理</a:t>
            </a:r>
            <a:r>
              <a:rPr lang="zh-CN" altLang="en-US" dirty="0" smtClean="0"/>
              <a:t>。在这里我们使用了类</a:t>
            </a:r>
            <a:r>
              <a:rPr lang="en-US" altLang="zh-CN" dirty="0" err="1" smtClean="0"/>
              <a:t>AsyncTask</a:t>
            </a:r>
            <a:r>
              <a:rPr lang="zh-CN" altLang="en-US" dirty="0" smtClean="0"/>
              <a:t>来异步执行任务。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异步处理</a:t>
            </a:r>
            <a:endParaRPr lang="zh-CN" alt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08920"/>
            <a:ext cx="8280920" cy="39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 APP</a:t>
            </a:r>
            <a:r>
              <a:rPr lang="zh-CN" altLang="en-US" dirty="0" smtClean="0"/>
              <a:t>简介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2. </a:t>
            </a:r>
            <a:r>
              <a:rPr lang="zh-CN" altLang="en-US" dirty="0" smtClean="0"/>
              <a:t>页面展示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3. </a:t>
            </a:r>
            <a:r>
              <a:rPr lang="zh-CN" altLang="en-US" dirty="0" smtClean="0"/>
              <a:t>技术路线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4. </a:t>
            </a:r>
            <a:r>
              <a:rPr lang="zh-CN" altLang="en-US" dirty="0" smtClean="0"/>
              <a:t>现存问题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5.</a:t>
            </a:r>
            <a:r>
              <a:rPr lang="zh-CN" altLang="en-US" dirty="0" smtClean="0"/>
              <a:t> 进一步工作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为了便捷地与服务器进行</a:t>
            </a:r>
            <a:r>
              <a:rPr lang="en-US" altLang="zh-CN" dirty="0" smtClean="0"/>
              <a:t>GET</a:t>
            </a:r>
            <a:r>
              <a:rPr lang="zh-CN" altLang="en-US" dirty="0" smtClean="0"/>
              <a:t>与</a:t>
            </a:r>
            <a:r>
              <a:rPr lang="en-US" altLang="zh-CN" dirty="0" smtClean="0"/>
              <a:t>POST</a:t>
            </a:r>
            <a:r>
              <a:rPr lang="zh-CN" altLang="en-US" dirty="0" smtClean="0"/>
              <a:t>操作，我们设计了一个类“</a:t>
            </a:r>
            <a:r>
              <a:rPr lang="en-US" altLang="zh-CN" dirty="0" err="1" smtClean="0">
                <a:solidFill>
                  <a:srgbClr val="FF0000"/>
                </a:solidFill>
              </a:rPr>
              <a:t>JSONParser</a:t>
            </a:r>
            <a:r>
              <a:rPr lang="zh-CN" altLang="en-US" dirty="0" smtClean="0"/>
              <a:t>”</a:t>
            </a:r>
            <a:r>
              <a:rPr lang="en-US" altLang="zh-CN" dirty="0" smtClean="0"/>
              <a:t>,</a:t>
            </a:r>
            <a:r>
              <a:rPr lang="zh-CN" altLang="en-US" dirty="0" smtClean="0"/>
              <a:t>其成员函数实现与服务器的互联并以</a:t>
            </a:r>
            <a:r>
              <a:rPr lang="en-US" altLang="zh-CN" dirty="0" err="1" smtClean="0"/>
              <a:t>JSONObject</a:t>
            </a:r>
            <a:r>
              <a:rPr lang="zh-CN" altLang="en-US" dirty="0" smtClean="0"/>
              <a:t>类型返回。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中间类：</a:t>
            </a:r>
            <a:r>
              <a:rPr lang="en-US" altLang="zh-CN" dirty="0" err="1" smtClean="0"/>
              <a:t>JSONParser</a:t>
            </a:r>
            <a:endParaRPr lang="en-US" altLang="zh-CN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7992888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9"/>
            <a:ext cx="8424936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在主进程中设置全局</a:t>
            </a:r>
            <a:r>
              <a:rPr lang="en-US" altLang="zh-CN" dirty="0" err="1" smtClean="0"/>
              <a:t>JSONParser</a:t>
            </a:r>
            <a:r>
              <a:rPr lang="zh-CN" altLang="en-US" dirty="0" smtClean="0"/>
              <a:t>对象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前端与服务器互连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28092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利用</a:t>
            </a:r>
            <a:r>
              <a:rPr lang="en-US" altLang="zh-CN" dirty="0" err="1" smtClean="0"/>
              <a:t>JSONParser</a:t>
            </a:r>
            <a:r>
              <a:rPr lang="zh-CN" altLang="en-US" dirty="0" smtClean="0"/>
              <a:t>成员函数即可返回</a:t>
            </a:r>
            <a:r>
              <a:rPr lang="en-US" altLang="zh-CN" dirty="0" smtClean="0"/>
              <a:t>JSON</a:t>
            </a:r>
            <a:r>
              <a:rPr lang="zh-CN" altLang="en-US" dirty="0" smtClean="0"/>
              <a:t>对象</a:t>
            </a:r>
            <a:endParaRPr lang="en-US" altLang="zh-CN" dirty="0" smtClean="0"/>
          </a:p>
          <a:p>
            <a:r>
              <a:rPr lang="zh-CN" altLang="en-US" dirty="0" smtClean="0"/>
              <a:t>向</a:t>
            </a:r>
            <a:r>
              <a:rPr lang="en-US" altLang="zh-CN" dirty="0" err="1" smtClean="0"/>
              <a:t>params</a:t>
            </a:r>
            <a:r>
              <a:rPr lang="zh-CN" altLang="en-US" dirty="0" smtClean="0"/>
              <a:t>传入图片</a:t>
            </a:r>
            <a:r>
              <a:rPr lang="en-US" altLang="zh-CN" dirty="0" smtClean="0"/>
              <a:t>Bitmap</a:t>
            </a:r>
            <a:r>
              <a:rPr lang="zh-CN" altLang="en-US" dirty="0" smtClean="0"/>
              <a:t>编码后的字符串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前端与服务器互连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842493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后端处理语言：</a:t>
            </a:r>
            <a:r>
              <a:rPr lang="en-US" altLang="zh-CN" dirty="0" smtClean="0"/>
              <a:t>PHP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环境：</a:t>
            </a:r>
            <a:r>
              <a:rPr lang="en-US" altLang="zh-CN" dirty="0" err="1" smtClean="0"/>
              <a:t>Wampserver</a:t>
            </a:r>
            <a:r>
              <a:rPr lang="zh-CN" altLang="en-US" dirty="0" smtClean="0"/>
              <a:t>（集成</a:t>
            </a:r>
            <a:r>
              <a:rPr lang="en-US" altLang="zh-CN" dirty="0" err="1" smtClean="0"/>
              <a:t>Apache,PHP,MySQL</a:t>
            </a:r>
            <a:r>
              <a:rPr lang="zh-CN" altLang="en-US" dirty="0" smtClean="0"/>
              <a:t>）搭建本地服务器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在服务器端对上传的图片进行解码、分析、返回评分结果与相应购买链接到前端部分。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服务器端的处理</a:t>
            </a:r>
            <a:endParaRPr lang="zh-CN" altLang="en-US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352928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dirty="0" smtClean="0"/>
              <a:t>图片展示的实现</a:t>
            </a:r>
            <a:r>
              <a:rPr lang="en-US" altLang="zh-CN" dirty="0" smtClean="0"/>
              <a:t>——</a:t>
            </a:r>
            <a:br>
              <a:rPr lang="en-US" altLang="zh-CN" dirty="0" smtClean="0"/>
            </a:br>
            <a:r>
              <a:rPr lang="zh-CN" altLang="en-US" dirty="0" smtClean="0"/>
              <a:t>瀑布</a:t>
            </a:r>
            <a:r>
              <a:rPr lang="zh-CN" altLang="en-US" dirty="0" smtClean="0"/>
              <a:t>流的应用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json</a:t>
            </a:r>
            <a:r>
              <a:rPr lang="zh-CN" altLang="en-US" dirty="0" smtClean="0"/>
              <a:t>从服务器获取图片信息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43014"/>
            <a:ext cx="8858280" cy="531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下拉刷新</a:t>
            </a:r>
            <a:endParaRPr lang="en-US" altLang="zh-CN" dirty="0" smtClean="0"/>
          </a:p>
          <a:p>
            <a:r>
              <a:rPr lang="zh-CN" altLang="en-US" dirty="0" smtClean="0"/>
              <a:t>总体布局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刷新界面</a:t>
            </a:r>
            <a:endParaRPr lang="zh-CN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90662"/>
            <a:ext cx="8858280" cy="446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57166"/>
            <a:ext cx="3429024" cy="1827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864307"/>
          </a:xfrm>
        </p:spPr>
        <p:txBody>
          <a:bodyPr/>
          <a:lstStyle/>
          <a:p>
            <a:r>
              <a:rPr lang="zh-CN" altLang="en-US" dirty="0" smtClean="0"/>
              <a:t>下拉长度高于一定值才可以</a:t>
            </a:r>
            <a:endParaRPr lang="en-US" altLang="zh-CN" dirty="0" smtClean="0"/>
          </a:p>
          <a:p>
            <a:r>
              <a:rPr lang="zh-CN" altLang="en-US" dirty="0" smtClean="0"/>
              <a:t>图片只有向下箭头</a:t>
            </a:r>
            <a:endParaRPr lang="en-US" altLang="zh-CN" dirty="0" smtClean="0"/>
          </a:p>
          <a:p>
            <a:r>
              <a:rPr lang="zh-CN" altLang="en-US" dirty="0" smtClean="0"/>
              <a:t>向上箭头松开刷新界面使用旋转</a:t>
            </a:r>
            <a:r>
              <a:rPr lang="en-US" altLang="zh-CN" dirty="0" smtClean="0"/>
              <a:t>180</a:t>
            </a:r>
            <a:r>
              <a:rPr lang="zh-CN" altLang="en-US" dirty="0" smtClean="0"/>
              <a:t>度图片实现</a:t>
            </a:r>
            <a:endParaRPr lang="en-US" altLang="zh-CN" dirty="0" smtClean="0"/>
          </a:p>
          <a:p>
            <a:r>
              <a:rPr lang="zh-CN" altLang="en-US" dirty="0" smtClean="0"/>
              <a:t>初始化上拉刷新界面，设置刷新时动画 </a:t>
            </a:r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刷新界面</a:t>
            </a:r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85728"/>
            <a:ext cx="2609849" cy="2031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2" y="3721344"/>
            <a:ext cx="9144000" cy="2636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r>
              <a:rPr lang="zh-CN" altLang="en-US" dirty="0" smtClean="0"/>
              <a:t>三种刷新状态（其余时刻默认</a:t>
            </a:r>
            <a:r>
              <a:rPr lang="en-US" altLang="zh-CN" dirty="0" smtClean="0"/>
              <a:t>state</a:t>
            </a:r>
            <a:r>
              <a:rPr lang="zh-CN" altLang="en-US" dirty="0" smtClean="0"/>
              <a:t>值） </a:t>
            </a:r>
            <a:endParaRPr lang="en-US" altLang="zh-CN" dirty="0" smtClean="0"/>
          </a:p>
          <a:p>
            <a:r>
              <a:rPr lang="en-US" dirty="0" smtClean="0"/>
              <a:t>normal </a:t>
            </a:r>
            <a:r>
              <a:rPr lang="zh-CN" altLang="en-US" dirty="0" smtClean="0"/>
              <a:t>提示下拉刷新</a:t>
            </a:r>
          </a:p>
          <a:p>
            <a:r>
              <a:rPr lang="en-US" dirty="0" smtClean="0"/>
              <a:t>ready </a:t>
            </a:r>
            <a:r>
              <a:rPr lang="zh-CN" altLang="en-US" dirty="0" smtClean="0"/>
              <a:t>松开刷新</a:t>
            </a:r>
          </a:p>
          <a:p>
            <a:r>
              <a:rPr lang="en-US" dirty="0" smtClean="0"/>
              <a:t>loading </a:t>
            </a:r>
            <a:r>
              <a:rPr lang="zh-CN" altLang="en-US" dirty="0" smtClean="0"/>
              <a:t>正在加载</a:t>
            </a:r>
          </a:p>
          <a:p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8929718" cy="476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r>
              <a:rPr lang="zh-CN" altLang="en-US" dirty="0" smtClean="0"/>
              <a:t>真正调用在自定义的总体布局</a:t>
            </a:r>
            <a:r>
              <a:rPr lang="en-US" altLang="zh-CN" dirty="0" smtClean="0"/>
              <a:t>java</a:t>
            </a:r>
            <a:r>
              <a:rPr lang="zh-CN" altLang="en-US" dirty="0" smtClean="0"/>
              <a:t>文件中，不调用则隐藏 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刷新时显示进度条，其余时刻显示箭头 </a:t>
            </a:r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01885"/>
            <a:ext cx="7858180" cy="229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2" name="AutoShape 4" descr="en-resource://database/335:0"/>
          <p:cNvSpPr>
            <a:spLocks noChangeAspect="1" noChangeArrowheads="1"/>
          </p:cNvSpPr>
          <p:nvPr/>
        </p:nvSpPr>
        <p:spPr bwMode="auto">
          <a:xfrm>
            <a:off x="155575" y="-1676400"/>
            <a:ext cx="3495675" cy="3495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4" name="AutoShape 6" descr="en-resource://database/335:0"/>
          <p:cNvSpPr>
            <a:spLocks noChangeAspect="1" noChangeArrowheads="1"/>
          </p:cNvSpPr>
          <p:nvPr/>
        </p:nvSpPr>
        <p:spPr bwMode="auto">
          <a:xfrm>
            <a:off x="155575" y="-1676400"/>
            <a:ext cx="3495675" cy="3495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6" name="AutoShape 8" descr="en-resource://database/335:0"/>
          <p:cNvSpPr>
            <a:spLocks noChangeAspect="1" noChangeArrowheads="1"/>
          </p:cNvSpPr>
          <p:nvPr/>
        </p:nvSpPr>
        <p:spPr bwMode="auto">
          <a:xfrm>
            <a:off x="0" y="-1571660"/>
            <a:ext cx="3495675" cy="34956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143380"/>
            <a:ext cx="7500990" cy="2291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本应用基于图像识别技术，对多媒体计算实验室现有成果加以利用，根据用户所上传的图片返回用户当前穿搭的</a:t>
            </a:r>
            <a:r>
              <a:rPr lang="en-US" altLang="zh-CN" dirty="0" smtClean="0"/>
              <a:t>Fashion</a:t>
            </a:r>
            <a:r>
              <a:rPr lang="zh-CN" altLang="en-US" dirty="0" smtClean="0"/>
              <a:t>度评分，帮助用户认识当前穿衣搭配的优点与不足。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在提供用户当前穿衣搭配评分后，本应用同时实现向用户个性化推荐时装搭配与相应购买链接，帮助用户一键选择与购买最适合自己的时装。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本应用市场前景广阔，适用人群普遍，后期可与服装销售产业进行合作以实现盈利，需求状况良好。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 APP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/>
          <a:lstStyle/>
          <a:p>
            <a:r>
              <a:rPr lang="zh-CN" altLang="en-US" dirty="0" smtClean="0"/>
              <a:t>按住拖动</a:t>
            </a:r>
            <a:endParaRPr lang="en-US" altLang="zh-CN" dirty="0" smtClean="0"/>
          </a:p>
          <a:p>
            <a:r>
              <a:rPr lang="zh-CN" altLang="en-US" dirty="0" smtClean="0"/>
              <a:t>按住后计算手指移动距离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滑动界面</a:t>
            </a:r>
            <a:endParaRPr lang="zh-CN" alt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在非</a:t>
            </a:r>
            <a:r>
              <a:rPr lang="en-US" altLang="zh-CN" dirty="0" smtClean="0"/>
              <a:t>Activity</a:t>
            </a:r>
            <a:r>
              <a:rPr lang="zh-CN" altLang="en-US" dirty="0" smtClean="0"/>
              <a:t>的自定义</a:t>
            </a:r>
            <a:r>
              <a:rPr lang="en-US" altLang="zh-CN" dirty="0" smtClean="0"/>
              <a:t>View</a:t>
            </a:r>
            <a:r>
              <a:rPr lang="zh-CN" altLang="en-US" dirty="0" smtClean="0"/>
              <a:t>进行</a:t>
            </a:r>
            <a:r>
              <a:rPr lang="en-US" altLang="zh-CN" dirty="0" smtClean="0"/>
              <a:t>Intent</a:t>
            </a:r>
            <a:r>
              <a:rPr lang="zh-CN" altLang="en-US" dirty="0" smtClean="0"/>
              <a:t>跳转的方法</a:t>
            </a:r>
            <a:endParaRPr lang="en-US" altLang="zh-CN" dirty="0" smtClean="0"/>
          </a:p>
          <a:p>
            <a:r>
              <a:rPr lang="zh-CN" altLang="en-US" dirty="0" smtClean="0"/>
              <a:t>获得运行上下文</a:t>
            </a:r>
            <a:endParaRPr lang="en-US" altLang="zh-CN" dirty="0" smtClean="0"/>
          </a:p>
          <a:p>
            <a:r>
              <a:rPr lang="zh-CN" altLang="en-US" dirty="0" smtClean="0"/>
              <a:t>注释部分为打开网页跳转到某宝链接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点击图片跳转</a:t>
            </a:r>
            <a:endParaRPr lang="zh-CN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14686"/>
            <a:ext cx="91440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图片加载出来后缓存到本地，需要先压缩文件</a:t>
            </a:r>
            <a:endParaRPr lang="en-US" altLang="zh-CN" dirty="0" smtClean="0"/>
          </a:p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bitmap.compress</a:t>
            </a:r>
            <a:r>
              <a:rPr lang="zh-CN" altLang="en-US" dirty="0" smtClean="0"/>
              <a:t>压缩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文件压缩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5" y="2357430"/>
            <a:ext cx="8963025" cy="265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85720" y="1285860"/>
            <a:ext cx="8229600" cy="4525963"/>
          </a:xfrm>
        </p:spPr>
        <p:txBody>
          <a:bodyPr/>
          <a:lstStyle/>
          <a:p>
            <a:r>
              <a:rPr lang="zh-CN" altLang="en-US" sz="2200" dirty="0" smtClean="0"/>
              <a:t>如果该图片加载过，则在缓冲区中可以找到，可以立即显示。否则，并发执行一个图片加载进程。</a:t>
            </a:r>
          </a:p>
          <a:p>
            <a:r>
              <a:rPr lang="zh-CN" altLang="en-US" sz="2200" dirty="0" smtClean="0"/>
              <a:t>获取图片并修改大小，以及针对易爆出</a:t>
            </a:r>
            <a:r>
              <a:rPr lang="en-US" altLang="zh-CN" sz="2200" dirty="0" smtClean="0"/>
              <a:t>OOM</a:t>
            </a:r>
            <a:r>
              <a:rPr lang="zh-CN" altLang="en-US" sz="2200" dirty="0" smtClean="0"/>
              <a:t>的大图片的处理</a:t>
            </a:r>
          </a:p>
          <a:p>
            <a:r>
              <a:rPr lang="zh-CN" altLang="en-US" sz="2200" dirty="0" smtClean="0"/>
              <a:t>只获取图片的宽与高，并设置我们期望的宽与高，达到节约内存目的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图片加载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91440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78"/>
            <a:ext cx="9144000" cy="46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一款优秀的开源图片处理库框架：</a:t>
            </a:r>
            <a:r>
              <a:rPr lang="en-US" altLang="zh-CN" dirty="0" smtClean="0"/>
              <a:t>Universal-</a:t>
            </a:r>
            <a:r>
              <a:rPr lang="en-US" altLang="zh-CN" dirty="0" err="1" smtClean="0"/>
              <a:t>ImageLoader</a:t>
            </a:r>
            <a:endParaRPr lang="en-US" altLang="zh-CN" dirty="0" smtClean="0"/>
          </a:p>
          <a:p>
            <a:r>
              <a:rPr lang="zh-CN" altLang="en-US" dirty="0" smtClean="0"/>
              <a:t>目前</a:t>
            </a:r>
            <a:r>
              <a:rPr lang="en-US" altLang="zh-CN" dirty="0" smtClean="0"/>
              <a:t>Android</a:t>
            </a:r>
            <a:r>
              <a:rPr lang="zh-CN" altLang="en-US" dirty="0" smtClean="0"/>
              <a:t>主流的图片处理库框架之一，作者是白俄罗斯的</a:t>
            </a:r>
            <a:r>
              <a:rPr lang="en-US" altLang="zh-CN" dirty="0" smtClean="0"/>
              <a:t>Sergey </a:t>
            </a:r>
            <a:r>
              <a:rPr lang="en-US" altLang="zh-CN" dirty="0" err="1" smtClean="0"/>
              <a:t>Tarasevich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OOM</a:t>
            </a:r>
            <a:r>
              <a:rPr lang="zh-CN" altLang="en-US" dirty="0" smtClean="0"/>
              <a:t>、图片缓存和网络图片加载、多线程及图片压缩等复杂问题。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内存缓存</a:t>
            </a:r>
            <a:endParaRPr lang="zh-CN" alt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2400" dirty="0" smtClean="0"/>
              <a:t>支持本地图片和网络图片的多线程异步加载和缓存处理</a:t>
            </a:r>
            <a:endParaRPr lang="en-US" altLang="zh-CN" sz="2400" dirty="0" smtClean="0"/>
          </a:p>
          <a:p>
            <a:r>
              <a:rPr lang="zh-CN" altLang="en-US" sz="2400" dirty="0" smtClean="0"/>
              <a:t>个性化的配置自己项目的</a:t>
            </a:r>
            <a:r>
              <a:rPr lang="en-US" altLang="zh-CN" sz="2400" dirty="0" err="1" smtClean="0"/>
              <a:t>ImageLoader</a:t>
            </a:r>
            <a:endParaRPr lang="en-US" altLang="zh-CN" sz="2400" dirty="0" smtClean="0"/>
          </a:p>
          <a:p>
            <a:r>
              <a:rPr lang="zh-CN" altLang="en-US" sz="2400" dirty="0" smtClean="0"/>
              <a:t>图片加载过程的监听回调</a:t>
            </a:r>
            <a:endParaRPr lang="en-US" altLang="zh-CN" sz="2400" dirty="0" smtClean="0"/>
          </a:p>
          <a:p>
            <a:r>
              <a:rPr lang="zh-CN" altLang="en-US" sz="2400" dirty="0" smtClean="0"/>
              <a:t>自动对加载的图片针对当前剩余内存进行裁剪优化，防止</a:t>
            </a:r>
            <a:r>
              <a:rPr lang="en-US" altLang="zh-CN" sz="2400" dirty="0" smtClean="0"/>
              <a:t>OOM</a:t>
            </a:r>
          </a:p>
          <a:p>
            <a:r>
              <a:rPr lang="zh-CN" altLang="en-US" sz="2400" dirty="0" smtClean="0"/>
              <a:t>较好地控制图片的加载过程，如暂停加载，重新开始加载</a:t>
            </a:r>
            <a:endParaRPr lang="en-US" altLang="zh-CN" sz="2400" dirty="0" smtClean="0"/>
          </a:p>
          <a:p>
            <a:r>
              <a:rPr lang="zh-CN" altLang="en-US" sz="2400" dirty="0" smtClean="0"/>
              <a:t>缺点：没有对本地文件压缩处理的相关</a:t>
            </a:r>
            <a:r>
              <a:rPr lang="en-US" altLang="zh-CN" sz="2400" dirty="0" smtClean="0"/>
              <a:t>API</a:t>
            </a:r>
            <a:r>
              <a:rPr lang="zh-CN" altLang="en-US" sz="2400" dirty="0" smtClean="0"/>
              <a:t>方法</a:t>
            </a:r>
            <a:endParaRPr lang="en-US" altLang="zh-CN" sz="2400" dirty="0" smtClean="0"/>
          </a:p>
          <a:p>
            <a:pPr lvl="1">
              <a:buNone/>
            </a:pPr>
            <a:r>
              <a:rPr lang="en-US" altLang="zh-CN" sz="2400" dirty="0" smtClean="0"/>
              <a:t>		      </a:t>
            </a:r>
            <a:r>
              <a:rPr lang="zh-CN" altLang="en-US" sz="2400" dirty="0" smtClean="0"/>
              <a:t>默认以</a:t>
            </a:r>
            <a:r>
              <a:rPr lang="en-US" altLang="zh-CN" sz="2400" dirty="0" err="1" smtClean="0"/>
              <a:t>Src</a:t>
            </a:r>
            <a:r>
              <a:rPr lang="zh-CN" altLang="en-US" sz="2400" dirty="0" smtClean="0"/>
              <a:t>模式设置图片</a:t>
            </a:r>
            <a:endParaRPr lang="en-US" altLang="zh-CN" sz="2400" dirty="0" smtClean="0"/>
          </a:p>
          <a:p>
            <a:pPr lvl="1">
              <a:buNone/>
            </a:pPr>
            <a:r>
              <a:rPr lang="en-US" altLang="zh-CN" sz="2400" dirty="0" smtClean="0"/>
              <a:t>		      </a:t>
            </a:r>
            <a:r>
              <a:rPr lang="zh-CN" altLang="en-US" sz="2400" dirty="0" smtClean="0"/>
              <a:t>没有</a:t>
            </a:r>
            <a:r>
              <a:rPr lang="en-US" altLang="zh-CN" sz="2400" dirty="0" err="1" smtClean="0"/>
              <a:t>backgroud</a:t>
            </a:r>
            <a:r>
              <a:rPr lang="zh-CN" altLang="en-US" sz="2400" dirty="0" smtClean="0"/>
              <a:t>属性开放</a:t>
            </a:r>
            <a:r>
              <a:rPr lang="en-US" altLang="zh-CN" sz="2400" dirty="0" smtClean="0"/>
              <a:t>API</a:t>
            </a:r>
            <a:endParaRPr lang="zh-CN" altLang="en-US" sz="24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Universal-</a:t>
            </a:r>
            <a:r>
              <a:rPr lang="en-US" altLang="zh-CN" dirty="0" err="1" smtClean="0"/>
              <a:t>ImageLoader</a:t>
            </a:r>
            <a:r>
              <a:rPr lang="zh-CN" altLang="en-US" dirty="0" smtClean="0"/>
              <a:t>特点</a:t>
            </a:r>
            <a:endParaRPr lang="zh-CN" alt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0" y="928670"/>
            <a:ext cx="8686800" cy="5168905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denyCacheImageMultipleSizesInMemory</a:t>
            </a:r>
            <a:r>
              <a:rPr lang="en-US" sz="2400" dirty="0" smtClean="0"/>
              <a:t>()</a:t>
            </a:r>
          </a:p>
          <a:p>
            <a:r>
              <a:rPr lang="zh-CN" altLang="en-US" sz="2400" dirty="0" smtClean="0"/>
              <a:t>强制</a:t>
            </a:r>
            <a:r>
              <a:rPr lang="en-US" sz="2400" dirty="0" smtClean="0"/>
              <a:t>UIL</a:t>
            </a:r>
            <a:r>
              <a:rPr lang="zh-CN" altLang="en-US" sz="2400" dirty="0" smtClean="0"/>
              <a:t>在内存中不能存储内容相同但大小不同的图像 </a:t>
            </a:r>
            <a:endParaRPr lang="en-US" altLang="zh-CN" sz="2400" dirty="0" smtClean="0"/>
          </a:p>
          <a:p>
            <a:r>
              <a:rPr lang="en-US" sz="2400" dirty="0" err="1" smtClean="0"/>
              <a:t>discCacheFileNameGenerator</a:t>
            </a:r>
            <a:r>
              <a:rPr lang="en-US" sz="2400" dirty="0" smtClean="0"/>
              <a:t>(new Md5FileNameGenerator())</a:t>
            </a:r>
            <a:r>
              <a:rPr lang="zh-CN" altLang="en-US" sz="2400" dirty="0" smtClean="0"/>
              <a:t>将保存的时候的</a:t>
            </a:r>
            <a:r>
              <a:rPr lang="en-US" sz="2400" dirty="0" smtClean="0"/>
              <a:t>URI</a:t>
            </a:r>
            <a:r>
              <a:rPr lang="zh-CN" altLang="en-US" sz="2400" dirty="0" smtClean="0"/>
              <a:t>名称用</a:t>
            </a:r>
            <a:r>
              <a:rPr lang="en-US" sz="2400" dirty="0" smtClean="0"/>
              <a:t>MD5 </a:t>
            </a:r>
            <a:r>
              <a:rPr lang="zh-CN" altLang="en-US" sz="2400" dirty="0" smtClean="0"/>
              <a:t>加密</a:t>
            </a:r>
            <a:endParaRPr lang="en-US" altLang="zh-CN" sz="2400" dirty="0" smtClean="0"/>
          </a:p>
          <a:p>
            <a:r>
              <a:rPr lang="en-US" sz="2400" dirty="0" err="1" smtClean="0"/>
              <a:t>FIFOLimitedMemoryCache</a:t>
            </a:r>
            <a:r>
              <a:rPr lang="en-US" sz="2400" dirty="0" smtClean="0"/>
              <a:t>（</a:t>
            </a:r>
            <a:r>
              <a:rPr lang="zh-CN" altLang="en-US" sz="2400" dirty="0" smtClean="0"/>
              <a:t>先进先出的缓存策略，当超过设定值，先删除最先加入缓存的</a:t>
            </a:r>
            <a:r>
              <a:rPr lang="en-US" sz="2400" dirty="0" smtClean="0"/>
              <a:t>bitmap）</a:t>
            </a:r>
          </a:p>
          <a:p>
            <a:r>
              <a:rPr lang="en-US" sz="2400" dirty="0" err="1" smtClean="0"/>
              <a:t>UsingFreqLimitedMemoryCache</a:t>
            </a:r>
            <a:r>
              <a:rPr lang="zh-CN" altLang="en-US" sz="2400" dirty="0" smtClean="0"/>
              <a:t>、</a:t>
            </a:r>
            <a:r>
              <a:rPr lang="en-US" sz="2400" dirty="0" err="1" smtClean="0"/>
              <a:t>LRULimitedMemoryCache</a:t>
            </a:r>
            <a:r>
              <a:rPr lang="zh-CN" altLang="en-US" sz="2400" dirty="0" smtClean="0"/>
              <a:t>、</a:t>
            </a:r>
            <a:r>
              <a:rPr lang="en-US" sz="2400" dirty="0" err="1" smtClean="0"/>
              <a:t>LargestLimitedMemoryCache</a:t>
            </a:r>
            <a:r>
              <a:rPr lang="zh-CN" altLang="en-US" sz="2400" dirty="0" smtClean="0"/>
              <a:t>、</a:t>
            </a:r>
            <a:r>
              <a:rPr lang="en-US" sz="2400" dirty="0" err="1" smtClean="0"/>
              <a:t>LimitedAgeMemoryCache</a:t>
            </a:r>
            <a:endParaRPr lang="en-US" sz="2400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00034" y="3714752"/>
            <a:ext cx="8229600" cy="2864043"/>
          </a:xfrm>
        </p:spPr>
        <p:txBody>
          <a:bodyPr/>
          <a:lstStyle/>
          <a:p>
            <a:r>
              <a:rPr lang="zh-CN" altLang="en-US" dirty="0" smtClean="0"/>
              <a:t>设置了图片加载失败与等待时显示的图片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0" y="357166"/>
            <a:ext cx="911061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err="1" smtClean="0"/>
              <a:t>onLoadingStarted</a:t>
            </a:r>
            <a:r>
              <a:rPr lang="zh-CN" altLang="en-US" sz="2200" dirty="0" smtClean="0"/>
              <a:t>开始加载</a:t>
            </a:r>
            <a:endParaRPr lang="en-US" sz="2200" dirty="0" smtClean="0"/>
          </a:p>
          <a:p>
            <a:r>
              <a:rPr lang="en-US" sz="2200" dirty="0" err="1" smtClean="0"/>
              <a:t>onLoadingFailed</a:t>
            </a:r>
            <a:r>
              <a:rPr lang="zh-CN" altLang="en-US" sz="2200" dirty="0" smtClean="0"/>
              <a:t>加载失败</a:t>
            </a:r>
            <a:endParaRPr lang="en-US" sz="2200" dirty="0" smtClean="0"/>
          </a:p>
          <a:p>
            <a:r>
              <a:rPr lang="en-US" sz="2200" dirty="0" err="1" smtClean="0"/>
              <a:t>onLoadingComplete</a:t>
            </a:r>
            <a:r>
              <a:rPr lang="zh-CN" altLang="en-US" sz="2200" dirty="0" smtClean="0"/>
              <a:t>加载成功</a:t>
            </a:r>
            <a:endParaRPr lang="en-US" sz="2200" dirty="0" smtClean="0"/>
          </a:p>
          <a:p>
            <a:r>
              <a:rPr lang="en-US" sz="2200" dirty="0" err="1" smtClean="0"/>
              <a:t>onLoadingCancelled</a:t>
            </a:r>
            <a:r>
              <a:rPr lang="zh-CN" altLang="en-US" sz="2200" dirty="0" smtClean="0"/>
              <a:t>取消加载</a:t>
            </a:r>
            <a:endParaRPr lang="zh-CN" altLang="en-US" sz="2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展示图片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85" y="2924161"/>
            <a:ext cx="9134315" cy="3933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652" y="1071546"/>
            <a:ext cx="904134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488" y="428604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图像识别的标记结果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后端工作尚未开展，服务器端评分逻辑、图片链接选取尚未完成。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与第三方应用之间的问题。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UI</a:t>
            </a:r>
            <a:r>
              <a:rPr lang="zh-CN" altLang="en-US" dirty="0" smtClean="0"/>
              <a:t>设计与美化问题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 </a:t>
            </a:r>
            <a:r>
              <a:rPr lang="zh-CN" altLang="en-US" dirty="0" smtClean="0"/>
              <a:t>现存问题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928926" y="2428868"/>
            <a:ext cx="4786346" cy="1143000"/>
          </a:xfrm>
        </p:spPr>
        <p:txBody>
          <a:bodyPr/>
          <a:lstStyle/>
          <a:p>
            <a:r>
              <a:rPr lang="en-US" altLang="zh-CN" dirty="0" smtClean="0"/>
              <a:t>2. </a:t>
            </a:r>
            <a:r>
              <a:rPr lang="zh-CN" altLang="en-US" dirty="0" smtClean="0"/>
              <a:t>页面展示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Android</a:t>
            </a:r>
            <a:r>
              <a:rPr lang="zh-CN" altLang="en-US" dirty="0" smtClean="0"/>
              <a:t>系统访问与功能调用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基于</a:t>
            </a:r>
            <a:r>
              <a:rPr lang="en-US" altLang="zh-CN" dirty="0" err="1" smtClean="0"/>
              <a:t>Json</a:t>
            </a:r>
            <a:r>
              <a:rPr lang="zh-CN" altLang="en-US" dirty="0" smtClean="0"/>
              <a:t>的服务器连接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图片展示的实现 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瀑布流的应用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 </a:t>
            </a:r>
            <a:r>
              <a:rPr lang="zh-CN" altLang="en-US" dirty="0" smtClean="0"/>
              <a:t>技术路线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6000" dirty="0" smtClean="0"/>
              <a:t>Android</a:t>
            </a:r>
            <a:r>
              <a:rPr lang="zh-CN" altLang="en-US" sz="6000" dirty="0" smtClean="0"/>
              <a:t>系统访问</a:t>
            </a:r>
            <a:r>
              <a:rPr lang="en-US" altLang="zh-CN" sz="6000" dirty="0" smtClean="0"/>
              <a:t/>
            </a:r>
            <a:br>
              <a:rPr lang="en-US" altLang="zh-CN" sz="6000" dirty="0" smtClean="0"/>
            </a:br>
            <a:r>
              <a:rPr lang="zh-CN" altLang="en-US" sz="6000" dirty="0" smtClean="0"/>
              <a:t>与功能调用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785794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调用系统相机并将拍摄后的照片保存到</a:t>
            </a:r>
            <a:r>
              <a:rPr lang="en-US" altLang="zh-CN" sz="2400" dirty="0" err="1" smtClean="0"/>
              <a:t>sd</a:t>
            </a:r>
            <a:r>
              <a:rPr lang="zh-CN" altLang="en-US" sz="2400" dirty="0" smtClean="0"/>
              <a:t>卡中</a:t>
            </a:r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135729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、判断系统相机是否可用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8595526" cy="264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92867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r>
              <a:rPr lang="zh-CN" altLang="en-US" dirty="0" smtClean="0"/>
              <a:t>、调用开启相机的系统活动，并处理返回结果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6781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300" y="2428869"/>
            <a:ext cx="82677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143</TotalTime>
  <Words>923</Words>
  <Application>Microsoft Office PowerPoint</Application>
  <PresentationFormat>全屏显示(4:3)</PresentationFormat>
  <Paragraphs>127</Paragraphs>
  <Slides>40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1" baseType="lpstr">
      <vt:lpstr>聚合</vt:lpstr>
      <vt:lpstr>幻灯片 1</vt:lpstr>
      <vt:lpstr>目录 </vt:lpstr>
      <vt:lpstr>1. APP简介</vt:lpstr>
      <vt:lpstr>幻灯片 4</vt:lpstr>
      <vt:lpstr>2. 页面展示</vt:lpstr>
      <vt:lpstr>3. 技术路线</vt:lpstr>
      <vt:lpstr>Android系统访问 与功能调用 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基于JSON的服务器连接 </vt:lpstr>
      <vt:lpstr>图片编码与解码</vt:lpstr>
      <vt:lpstr>异步处理</vt:lpstr>
      <vt:lpstr>中间类：JSONParser</vt:lpstr>
      <vt:lpstr>前端与服务器互连</vt:lpstr>
      <vt:lpstr>前端与服务器互连</vt:lpstr>
      <vt:lpstr>服务器端的处理</vt:lpstr>
      <vt:lpstr>图片展示的实现—— 瀑布流的应用 </vt:lpstr>
      <vt:lpstr>使用json从服务器获取图片信息</vt:lpstr>
      <vt:lpstr>刷新界面</vt:lpstr>
      <vt:lpstr>刷新界面</vt:lpstr>
      <vt:lpstr>幻灯片 28</vt:lpstr>
      <vt:lpstr>幻灯片 29</vt:lpstr>
      <vt:lpstr>滑动界面</vt:lpstr>
      <vt:lpstr>点击图片跳转</vt:lpstr>
      <vt:lpstr>文件压缩</vt:lpstr>
      <vt:lpstr>图片加载</vt:lpstr>
      <vt:lpstr>内存缓存</vt:lpstr>
      <vt:lpstr>Universal-ImageLoader特点</vt:lpstr>
      <vt:lpstr>幻灯片 36</vt:lpstr>
      <vt:lpstr>幻灯片 37</vt:lpstr>
      <vt:lpstr>幻灯片 38</vt:lpstr>
      <vt:lpstr>展示图片</vt:lpstr>
      <vt:lpstr>4. 现存问题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Marco</dc:creator>
  <cp:lastModifiedBy>微软用户</cp:lastModifiedBy>
  <cp:revision>15</cp:revision>
  <dcterms:created xsi:type="dcterms:W3CDTF">2017-06-08T15:09:52Z</dcterms:created>
  <dcterms:modified xsi:type="dcterms:W3CDTF">2017-06-09T06:30:08Z</dcterms:modified>
</cp:coreProperties>
</file>