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</p:sldMasterIdLst>
  <p:notesMasterIdLst>
    <p:notesMasterId r:id="rId20"/>
  </p:notesMasterIdLst>
  <p:sldIdLst>
    <p:sldId id="256" r:id="rId4"/>
    <p:sldId id="272" r:id="rId5"/>
    <p:sldId id="260" r:id="rId6"/>
    <p:sldId id="257" r:id="rId7"/>
    <p:sldId id="258" r:id="rId8"/>
    <p:sldId id="262" r:id="rId9"/>
    <p:sldId id="261" r:id="rId10"/>
    <p:sldId id="259" r:id="rId11"/>
    <p:sldId id="263" r:id="rId12"/>
    <p:sldId id="264" r:id="rId13"/>
    <p:sldId id="266" r:id="rId14"/>
    <p:sldId id="267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670" autoAdjust="0"/>
  </p:normalViewPr>
  <p:slideViewPr>
    <p:cSldViewPr snapToGrid="0">
      <p:cViewPr varScale="1">
        <p:scale>
          <a:sx n="90" d="100"/>
          <a:sy n="90" d="100"/>
        </p:scale>
        <p:origin x="3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8C23C-20F2-4322-B575-9A75C47F6770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44726-7CE6-4C78-A3B2-9E9FFDBEC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9205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如何高乐同学对“战斗流程控制”的重新思考和设计使得</a:t>
            </a:r>
            <a:r>
              <a:rPr lang="en-US" altLang="zh-CN" dirty="0"/>
              <a:t>DEMO</a:t>
            </a:r>
            <a:r>
              <a:rPr lang="zh-CN" altLang="en-US" dirty="0"/>
              <a:t>得以完成（之前版本难以管理，且流程不清晰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44726-7CE6-4C78-A3B2-9E9FFDBEC93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529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96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934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13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429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08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72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03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01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2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0936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28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47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24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55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606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57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06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84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356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04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186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9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733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91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10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00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164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237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4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zh-CN" altLang="en-US"/>
              <a:t>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03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zh-CN" altLang="en-US"/>
              <a:t>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02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770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195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07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07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87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8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73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7770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391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135E512A-90B7-48EC-B215-9D1EB989A623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104631A6-5944-4F48-A3FE-68F7659DBA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3875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Hole Maker </a:t>
            </a:r>
            <a:br>
              <a:rPr lang="en-US" altLang="zh-CN" dirty="0"/>
            </a:br>
            <a:r>
              <a:rPr lang="en-US" altLang="zh-CN" sz="2000" dirty="0">
                <a:latin typeface="Adobe Naskh Medium" panose="01010101010101010101" pitchFamily="50" charset="-78"/>
                <a:cs typeface="Adobe Naskh Medium" panose="01010101010101010101" pitchFamily="50" charset="-78"/>
              </a:rPr>
              <a:t>Alpha Version</a:t>
            </a:r>
            <a:endParaRPr lang="zh-CN" altLang="en-US" sz="2000" dirty="0">
              <a:latin typeface="Adobe Naskh Medium" panose="01010101010101010101" pitchFamily="50" charset="-78"/>
              <a:cs typeface="Adobe Naskh Medium" panose="01010101010101010101" pitchFamily="50" charset="-78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4052455"/>
            <a:ext cx="8676222" cy="1905000"/>
          </a:xfrm>
        </p:spPr>
        <p:txBody>
          <a:bodyPr/>
          <a:lstStyle/>
          <a:p>
            <a:pPr algn="r"/>
            <a:r>
              <a:rPr lang="en-US" altLang="zh-CN" dirty="0"/>
              <a:t>——</a:t>
            </a:r>
            <a:r>
              <a:rPr lang="zh-CN" altLang="en-US" dirty="0"/>
              <a:t>快节奏策略战棋</a:t>
            </a:r>
          </a:p>
        </p:txBody>
      </p:sp>
    </p:spTree>
    <p:extLst>
      <p:ext uri="{BB962C8B-B14F-4D97-AF65-F5344CB8AC3E}">
        <p14:creationId xmlns:p14="http://schemas.microsoft.com/office/powerpoint/2010/main" val="90535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画面与特效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视觉上吸引玩家的一大难题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zh-CN" dirty="0"/>
              <a:t>2D</a:t>
            </a:r>
            <a:r>
              <a:rPr lang="zh-CN" altLang="en-US" dirty="0"/>
              <a:t>自由的风格表现</a:t>
            </a:r>
            <a:endParaRPr lang="en-US" altLang="zh-CN" dirty="0"/>
          </a:p>
          <a:p>
            <a:r>
              <a:rPr lang="zh-CN" altLang="en-US" dirty="0"/>
              <a:t>合理的图层分层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en-US" dirty="0"/>
              <a:t>简单</a:t>
            </a:r>
            <a:r>
              <a:rPr lang="en-US" altLang="zh-CN" dirty="0"/>
              <a:t>Gif</a:t>
            </a:r>
            <a:r>
              <a:rPr lang="zh-CN" altLang="en-US" dirty="0"/>
              <a:t>的组合叠加</a:t>
            </a:r>
            <a:endParaRPr lang="en-US" altLang="zh-CN" dirty="0"/>
          </a:p>
          <a:p>
            <a:r>
              <a:rPr lang="zh-CN" altLang="en-US" dirty="0"/>
              <a:t>视觉感受的模拟</a:t>
            </a:r>
            <a:r>
              <a:rPr lang="zh-CN" altLang="en-US" dirty="0">
                <a:sym typeface="Wingdings" panose="05000000000000000000" pitchFamily="2" charset="2"/>
              </a:rPr>
              <a:t>（如画面震动营造打击感）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209" y="4047383"/>
            <a:ext cx="7739711" cy="264440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758" y="4743132"/>
            <a:ext cx="1047307" cy="45456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312" y="3991965"/>
            <a:ext cx="8382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57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4803" y="2466535"/>
            <a:ext cx="9905998" cy="1905000"/>
          </a:xfrm>
        </p:spPr>
        <p:txBody>
          <a:bodyPr/>
          <a:lstStyle/>
          <a:p>
            <a:pPr algn="ctr"/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实机展示</a:t>
            </a:r>
          </a:p>
        </p:txBody>
      </p:sp>
    </p:spTree>
    <p:extLst>
      <p:ext uri="{BB962C8B-B14F-4D97-AF65-F5344CB8AC3E}">
        <p14:creationId xmlns:p14="http://schemas.microsoft.com/office/powerpoint/2010/main" val="1685892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展望篇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——</a:t>
            </a:r>
            <a:r>
              <a:rPr lang="zh-CN" altLang="en-US" dirty="0"/>
              <a:t>论人力与素材堆叠</a:t>
            </a:r>
          </a:p>
        </p:txBody>
      </p:sp>
    </p:spTree>
    <p:extLst>
      <p:ext uri="{BB962C8B-B14F-4D97-AF65-F5344CB8AC3E}">
        <p14:creationId xmlns:p14="http://schemas.microsoft.com/office/powerpoint/2010/main" val="270233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暂时弃用技术的回归</a:t>
            </a:r>
            <a:r>
              <a:rPr lang="en-US" altLang="zh-CN" sz="1800" dirty="0">
                <a:latin typeface="方正姚体" panose="02010601030101010101" pitchFamily="2" charset="-122"/>
                <a:ea typeface="方正姚体" panose="02010601030101010101" pitchFamily="2" charset="-122"/>
              </a:rPr>
              <a:t>——</a:t>
            </a:r>
            <a:r>
              <a:rPr lang="zh-CN" altLang="en-US" sz="1800" dirty="0">
                <a:latin typeface="方正姚体" panose="02010601030101010101" pitchFamily="2" charset="-122"/>
                <a:ea typeface="方正姚体" panose="02010601030101010101" pitchFamily="2" charset="-122"/>
              </a:rPr>
              <a:t>实机结合的手势操作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dirty="0"/>
              <a:t>手势识别的精确度仍不能满足要求</a:t>
            </a:r>
            <a:endParaRPr lang="en-US" altLang="zh-CN" dirty="0"/>
          </a:p>
          <a:p>
            <a:pPr lvl="1"/>
            <a:r>
              <a:rPr lang="zh-CN" altLang="en-US" dirty="0"/>
              <a:t>同一轨迹不同方向和角度区别困难</a:t>
            </a:r>
            <a:endParaRPr lang="en-US" altLang="zh-CN" dirty="0"/>
          </a:p>
          <a:p>
            <a:pPr lvl="1"/>
            <a:r>
              <a:rPr lang="zh-CN" altLang="en-US" dirty="0"/>
              <a:t>简单轨迹区别需要很多准备，且效率降低</a:t>
            </a:r>
            <a:endParaRPr lang="en-US" altLang="zh-CN" dirty="0"/>
          </a:p>
          <a:p>
            <a:pPr lvl="1"/>
            <a:r>
              <a:rPr lang="zh-CN" altLang="en-US" dirty="0"/>
              <a:t>人为再次指定攻击方向反又画蛇添足</a:t>
            </a:r>
            <a:endParaRPr lang="en-US" altLang="zh-CN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en-US" dirty="0"/>
              <a:t>可能会简单地应用到特定招式</a:t>
            </a:r>
            <a:endParaRPr lang="en-US" altLang="zh-CN" dirty="0"/>
          </a:p>
          <a:p>
            <a:pPr lvl="1"/>
            <a:r>
              <a:rPr lang="zh-CN" altLang="en-US" dirty="0"/>
              <a:t>高效率识别图形（如五角星</a:t>
            </a:r>
            <a:r>
              <a:rPr lang="en-US" altLang="zh-CN" dirty="0">
                <a:sym typeface="Wingdings" panose="05000000000000000000" pitchFamily="2" charset="2"/>
              </a:rPr>
              <a:t></a:t>
            </a:r>
            <a:r>
              <a:rPr lang="zh-CN" altLang="en-US" dirty="0"/>
              <a:t>限定特殊技能）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7583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丰富内容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有些代码需要重构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有思路但又很复杂，一个</a:t>
            </a:r>
            <a:r>
              <a:rPr lang="en-US" altLang="zh-CN" dirty="0"/>
              <a:t>Feature</a:t>
            </a:r>
            <a:r>
              <a:rPr lang="zh-CN" altLang="en-US" dirty="0"/>
              <a:t>的成功实现将很耗时间</a:t>
            </a:r>
            <a:endParaRPr lang="en-US" altLang="zh-CN" dirty="0"/>
          </a:p>
          <a:p>
            <a:pPr lvl="1"/>
            <a:r>
              <a:rPr lang="zh-CN" altLang="en-US" dirty="0"/>
              <a:t>架构不佳，需要重新设计</a:t>
            </a:r>
            <a:endParaRPr lang="en-US" altLang="zh-CN" dirty="0"/>
          </a:p>
          <a:p>
            <a:pPr lvl="1"/>
            <a:endParaRPr lang="en-US" altLang="zh-CN" dirty="0"/>
          </a:p>
          <a:p>
            <a:r>
              <a:rPr lang="zh-CN" altLang="en-US" dirty="0"/>
              <a:t>已有条件下可以填充的，则须推敲细节（如动画的丰富，视觉效果的反复测试）</a:t>
            </a:r>
            <a:endParaRPr lang="en-US" altLang="zh-CN" dirty="0"/>
          </a:p>
          <a:p>
            <a:pPr lvl="1"/>
            <a:r>
              <a:rPr lang="zh-CN" altLang="en-US" dirty="0"/>
              <a:t>工作较为枯燥且耗时</a:t>
            </a:r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25984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1413" y="2488277"/>
            <a:ext cx="9905998" cy="1905000"/>
          </a:xfrm>
        </p:spPr>
        <p:txBody>
          <a:bodyPr/>
          <a:lstStyle/>
          <a:p>
            <a:pPr algn="ctr"/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总结与思考</a:t>
            </a:r>
          </a:p>
        </p:txBody>
      </p:sp>
    </p:spTree>
    <p:extLst>
      <p:ext uri="{BB962C8B-B14F-4D97-AF65-F5344CB8AC3E}">
        <p14:creationId xmlns:p14="http://schemas.microsoft.com/office/powerpoint/2010/main" val="124370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61308" y="2576947"/>
            <a:ext cx="8595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/>
              <a:t>Thanks</a:t>
            </a:r>
            <a:endParaRPr lang="zh-CN" altLang="en-US" sz="7200" dirty="0"/>
          </a:p>
        </p:txBody>
      </p:sp>
      <p:cxnSp>
        <p:nvCxnSpPr>
          <p:cNvPr id="4" name="直接连接符 3"/>
          <p:cNvCxnSpPr/>
          <p:nvPr/>
        </p:nvCxnSpPr>
        <p:spPr>
          <a:xfrm>
            <a:off x="2344189" y="3923607"/>
            <a:ext cx="77640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8395854" y="4206240"/>
            <a:ext cx="2360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2017 6.16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5964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1413" y="2471651"/>
            <a:ext cx="9905998" cy="1905000"/>
          </a:xfrm>
        </p:spPr>
        <p:txBody>
          <a:bodyPr/>
          <a:lstStyle/>
          <a:p>
            <a:pPr algn="ctr"/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成员介绍</a:t>
            </a:r>
          </a:p>
        </p:txBody>
      </p:sp>
    </p:spTree>
    <p:extLst>
      <p:ext uri="{BB962C8B-B14F-4D97-AF65-F5344CB8AC3E}">
        <p14:creationId xmlns:p14="http://schemas.microsoft.com/office/powerpoint/2010/main" val="282705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概念篇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——</a:t>
            </a:r>
            <a:r>
              <a:rPr lang="zh-CN" altLang="en-US" dirty="0"/>
              <a:t>论新型战棋游戏</a:t>
            </a:r>
          </a:p>
        </p:txBody>
      </p:sp>
    </p:spTree>
    <p:extLst>
      <p:ext uri="{BB962C8B-B14F-4D97-AF65-F5344CB8AC3E}">
        <p14:creationId xmlns:p14="http://schemas.microsoft.com/office/powerpoint/2010/main" val="896953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传统概念、创新玩法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41413" y="2666999"/>
            <a:ext cx="2917969" cy="3124201"/>
          </a:xfrm>
        </p:spPr>
        <p:txBody>
          <a:bodyPr/>
          <a:lstStyle/>
          <a:p>
            <a:r>
              <a:rPr lang="zh-CN" altLang="en-US" dirty="0"/>
              <a:t>六边形地图格式</a:t>
            </a:r>
            <a:endParaRPr lang="en-US" altLang="zh-CN" dirty="0"/>
          </a:p>
          <a:p>
            <a:r>
              <a:rPr lang="zh-CN" altLang="en-US" dirty="0"/>
              <a:t>回合制操控战斗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5948940" y="2666999"/>
            <a:ext cx="4289569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地图可破坏，成为技巧</a:t>
            </a:r>
            <a:endParaRPr lang="en-US" altLang="zh-CN" dirty="0"/>
          </a:p>
          <a:p>
            <a:r>
              <a:rPr lang="zh-CN" altLang="en-US" dirty="0"/>
              <a:t>仅控制一人，节奏爽快</a:t>
            </a:r>
            <a:endParaRPr lang="en-US" altLang="zh-CN" dirty="0"/>
          </a:p>
          <a:p>
            <a:endParaRPr lang="en-US" altLang="zh-CN" dirty="0"/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716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打破传统、适应潮流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41413" y="1932708"/>
            <a:ext cx="4248005" cy="3124201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		</a:t>
            </a:r>
            <a:r>
              <a:rPr lang="zh-CN" altLang="en-US" dirty="0"/>
              <a:t>传统战棋</a:t>
            </a:r>
            <a:endParaRPr lang="en-US" altLang="zh-CN" dirty="0"/>
          </a:p>
          <a:p>
            <a:r>
              <a:rPr lang="zh-CN" altLang="en-US" dirty="0"/>
              <a:t>战斗呆板，一来一回</a:t>
            </a:r>
            <a:endParaRPr lang="en-US" altLang="zh-CN" dirty="0"/>
          </a:p>
          <a:p>
            <a:r>
              <a:rPr lang="zh-CN" altLang="en-US" dirty="0"/>
              <a:t>人物趋同，索然无味</a:t>
            </a:r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6094412" y="1932708"/>
            <a:ext cx="4248005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r>
              <a:rPr lang="en-US" altLang="zh-CN" dirty="0"/>
              <a:t>《Hole Maker》</a:t>
            </a:r>
          </a:p>
          <a:p>
            <a:r>
              <a:rPr lang="zh-CN" altLang="en-US" dirty="0"/>
              <a:t>特殊反馈，玩到爽到</a:t>
            </a:r>
            <a:endParaRPr lang="en-US" altLang="zh-CN" dirty="0"/>
          </a:p>
          <a:p>
            <a:r>
              <a:rPr lang="zh-CN" altLang="en-US" dirty="0"/>
              <a:t>敌我有异，玩法多样</a:t>
            </a:r>
          </a:p>
        </p:txBody>
      </p:sp>
    </p:spTree>
    <p:extLst>
      <p:ext uri="{BB962C8B-B14F-4D97-AF65-F5344CB8AC3E}">
        <p14:creationId xmlns:p14="http://schemas.microsoft.com/office/powerpoint/2010/main" val="61971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移动平台上的战棋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41413" y="1975883"/>
            <a:ext cx="4876800" cy="3124201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			PC</a:t>
            </a:r>
            <a:r>
              <a:rPr lang="zh-CN" altLang="en-US" dirty="0"/>
              <a:t>与家用机平台</a:t>
            </a:r>
            <a:endParaRPr lang="en-US" altLang="zh-CN" dirty="0"/>
          </a:p>
          <a:p>
            <a:r>
              <a:rPr lang="zh-CN" altLang="en-US" dirty="0"/>
              <a:t>需沉下心游玩，节奏慢，甚至有经营要素</a:t>
            </a:r>
          </a:p>
          <a:p>
            <a:r>
              <a:rPr lang="zh-CN" altLang="en-US" dirty="0"/>
              <a:t>输入端多样，操作可以设计得非常复杂</a:t>
            </a:r>
            <a:endParaRPr lang="en-US" altLang="zh-CN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4412" y="1975883"/>
            <a:ext cx="4876800" cy="3124200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				</a:t>
            </a:r>
            <a:r>
              <a:rPr lang="zh-CN" altLang="en-US" dirty="0"/>
              <a:t>移动平台</a:t>
            </a:r>
            <a:endParaRPr lang="en-US" altLang="zh-CN" dirty="0"/>
          </a:p>
          <a:p>
            <a:r>
              <a:rPr lang="zh-CN" altLang="en-US" dirty="0"/>
              <a:t>每局游戏需要在短时间内完成，节奏快</a:t>
            </a:r>
            <a:endParaRPr lang="en-US" altLang="zh-CN" dirty="0"/>
          </a:p>
          <a:p>
            <a:r>
              <a:rPr lang="zh-CN" altLang="en-US" dirty="0"/>
              <a:t>触控操作，且需要顾及容错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123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实现篇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——</a:t>
            </a:r>
            <a:r>
              <a:rPr lang="zh-CN" altLang="en-US" dirty="0"/>
              <a:t>论复杂</a:t>
            </a:r>
            <a:r>
              <a:rPr lang="en-US" altLang="zh-CN" dirty="0"/>
              <a:t>Idea</a:t>
            </a:r>
            <a:r>
              <a:rPr lang="zh-CN" altLang="en-US" dirty="0"/>
              <a:t>的粗糙实现</a:t>
            </a:r>
          </a:p>
        </p:txBody>
      </p:sp>
    </p:spTree>
    <p:extLst>
      <p:ext uri="{BB962C8B-B14F-4D97-AF65-F5344CB8AC3E}">
        <p14:creationId xmlns:p14="http://schemas.microsoft.com/office/powerpoint/2010/main" val="1919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0867" y="-249382"/>
            <a:ext cx="9905998" cy="1905000"/>
          </a:xfrm>
        </p:spPr>
        <p:txBody>
          <a:bodyPr/>
          <a:lstStyle/>
          <a:p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战斗流程控制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一般情形下是标准战棋逻辑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612" y="969816"/>
            <a:ext cx="9930158" cy="5663492"/>
          </a:xfrm>
          <a:prstGeom prst="rect">
            <a:avLst/>
          </a:prstGeom>
          <a:effectLst>
            <a:glow rad="508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58242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方正姚体" panose="02010601030101010101" pitchFamily="2" charset="-122"/>
                <a:ea typeface="方正姚体" panose="02010601030101010101" pitchFamily="2" charset="-122"/>
              </a:rPr>
              <a:t>Ai</a:t>
            </a:r>
            <a:r>
              <a:rPr lang="zh-CN" altLang="en-US" dirty="0">
                <a:latin typeface="方正姚体" panose="02010601030101010101" pitchFamily="2" charset="-122"/>
                <a:ea typeface="方正姚体" panose="02010601030101010101" pitchFamily="2" charset="-122"/>
              </a:rPr>
              <a:t>设计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由复杂的一个整体变为简单的多个个体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dirty="0"/>
              <a:t>不同层时</a:t>
            </a:r>
            <a:r>
              <a:rPr lang="en-US" altLang="zh-CN" dirty="0"/>
              <a:t>——</a:t>
            </a:r>
            <a:r>
              <a:rPr lang="zh-CN" altLang="en-US" dirty="0"/>
              <a:t>有自己的生态（原始的怪物）</a:t>
            </a:r>
            <a:endParaRPr lang="en-US" altLang="zh-CN" dirty="0"/>
          </a:p>
          <a:p>
            <a:r>
              <a:rPr lang="zh-CN" altLang="en-US" dirty="0"/>
              <a:t>同层时</a:t>
            </a:r>
            <a:r>
              <a:rPr lang="en-US" altLang="zh-CN" dirty="0"/>
              <a:t>——</a:t>
            </a:r>
            <a:r>
              <a:rPr lang="zh-CN" altLang="en-US" dirty="0"/>
              <a:t>愚蠢地冲向玩家（勇者）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en-US" dirty="0"/>
              <a:t>不同的怪物由其自身的背景而可以有不同的行为模式，但都简单地表现出来而已</a:t>
            </a:r>
          </a:p>
        </p:txBody>
      </p:sp>
    </p:spTree>
    <p:extLst>
      <p:ext uri="{BB962C8B-B14F-4D97-AF65-F5344CB8AC3E}">
        <p14:creationId xmlns:p14="http://schemas.microsoft.com/office/powerpoint/2010/main" val="136519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网状">
  <a:themeElements>
    <a:clrScheme name="网状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网状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网状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TM02892315[[fn=丝状]]</Template>
  <TotalTime>120</TotalTime>
  <Words>362</Words>
  <Application>Microsoft Office PowerPoint</Application>
  <PresentationFormat>宽屏</PresentationFormat>
  <Paragraphs>57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Adobe Naskh Medium</vt:lpstr>
      <vt:lpstr>等线</vt:lpstr>
      <vt:lpstr>方正姚体</vt:lpstr>
      <vt:lpstr>宋体</vt:lpstr>
      <vt:lpstr>微软雅黑</vt:lpstr>
      <vt:lpstr>Arial</vt:lpstr>
      <vt:lpstr>Calibri</vt:lpstr>
      <vt:lpstr>Calibri Light</vt:lpstr>
      <vt:lpstr>Century Gothic</vt:lpstr>
      <vt:lpstr>Wingdings</vt:lpstr>
      <vt:lpstr>Wingdings 2</vt:lpstr>
      <vt:lpstr>HDOfficeLightV0</vt:lpstr>
      <vt:lpstr>1_HDOfficeLightV0</vt:lpstr>
      <vt:lpstr>网状</vt:lpstr>
      <vt:lpstr>Hole Maker  Alpha Version</vt:lpstr>
      <vt:lpstr>成员介绍</vt:lpstr>
      <vt:lpstr>概念篇</vt:lpstr>
      <vt:lpstr>传统概念、创新玩法</vt:lpstr>
      <vt:lpstr>打破传统、适应潮流</vt:lpstr>
      <vt:lpstr>移动平台上的战棋</vt:lpstr>
      <vt:lpstr>实现篇</vt:lpstr>
      <vt:lpstr>战斗流程控制——一般情形下是标准战棋逻辑</vt:lpstr>
      <vt:lpstr>Ai设计——由复杂的一个整体变为简单的多个个体</vt:lpstr>
      <vt:lpstr>画面与特效——视觉上吸引玩家的一大难题</vt:lpstr>
      <vt:lpstr>实机展示</vt:lpstr>
      <vt:lpstr>展望篇</vt:lpstr>
      <vt:lpstr>暂时弃用技术的回归——实机结合的手势操作</vt:lpstr>
      <vt:lpstr>丰富内容——有些代码需要重构</vt:lpstr>
      <vt:lpstr>总结与思考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Hole Maker  Alpha Version</dc:title>
  <dc:creator>Windows 用户</dc:creator>
  <cp:lastModifiedBy>Hogen Ning</cp:lastModifiedBy>
  <cp:revision>55</cp:revision>
  <dcterms:created xsi:type="dcterms:W3CDTF">2017-06-15T10:48:33Z</dcterms:created>
  <dcterms:modified xsi:type="dcterms:W3CDTF">2017-06-15T14:16:30Z</dcterms:modified>
</cp:coreProperties>
</file>